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4" r:id="rId2"/>
    <p:sldId id="281" r:id="rId3"/>
    <p:sldId id="261" r:id="rId4"/>
    <p:sldId id="272" r:id="rId5"/>
    <p:sldId id="264" r:id="rId6"/>
    <p:sldId id="266" r:id="rId7"/>
    <p:sldId id="269" r:id="rId8"/>
    <p:sldId id="273" r:id="rId9"/>
    <p:sldId id="275" r:id="rId10"/>
    <p:sldId id="282" r:id="rId11"/>
    <p:sldId id="285" r:id="rId12"/>
    <p:sldId id="286" r:id="rId13"/>
    <p:sldId id="290" r:id="rId14"/>
    <p:sldId id="277" r:id="rId15"/>
    <p:sldId id="279" r:id="rId16"/>
    <p:sldId id="288" r:id="rId17"/>
    <p:sldId id="291" r:id="rId18"/>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99"/>
    <a:srgbClr val="66FF99"/>
    <a:srgbClr val="00FF99"/>
    <a:srgbClr val="CCFFCC"/>
    <a:srgbClr val="000000"/>
    <a:srgbClr val="3399FF"/>
    <a:srgbClr val="0000FF"/>
    <a:srgbClr val="0066FF"/>
    <a:srgbClr val="0099FF"/>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083" autoAdjust="0"/>
    <p:restoredTop sz="95805" autoAdjust="0"/>
  </p:normalViewPr>
  <p:slideViewPr>
    <p:cSldViewPr snapToGrid="0">
      <p:cViewPr varScale="1">
        <p:scale>
          <a:sx n="76" d="100"/>
          <a:sy n="76" d="100"/>
        </p:scale>
        <p:origin x="-44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FBCBDCDF-AE15-47F9-9222-73F912F4C12A}" type="datetimeFigureOut">
              <a:rPr lang="it-IT" smtClean="0"/>
              <a:pPr/>
              <a:t>12/07/2008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0487920-E15B-47D4-BBC2-14BC02F9AC23}"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BCBDCDF-AE15-47F9-9222-73F912F4C12A}" type="datetimeFigureOut">
              <a:rPr lang="it-IT" smtClean="0"/>
              <a:pPr/>
              <a:t>12/07/2008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0487920-E15B-47D4-BBC2-14BC02F9AC23}"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BCBDCDF-AE15-47F9-9222-73F912F4C12A}" type="datetimeFigureOut">
              <a:rPr lang="it-IT" smtClean="0"/>
              <a:pPr/>
              <a:t>12/07/2008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0487920-E15B-47D4-BBC2-14BC02F9AC23}"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BCBDCDF-AE15-47F9-9222-73F912F4C12A}" type="datetimeFigureOut">
              <a:rPr lang="it-IT" smtClean="0"/>
              <a:pPr/>
              <a:t>12/07/2008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0487920-E15B-47D4-BBC2-14BC02F9AC23}"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FBCBDCDF-AE15-47F9-9222-73F912F4C12A}" type="datetimeFigureOut">
              <a:rPr lang="it-IT" smtClean="0"/>
              <a:pPr/>
              <a:t>12/07/2008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0487920-E15B-47D4-BBC2-14BC02F9AC23}"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FBCBDCDF-AE15-47F9-9222-73F912F4C12A}" type="datetimeFigureOut">
              <a:rPr lang="it-IT" smtClean="0"/>
              <a:pPr/>
              <a:t>12/07/2008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0487920-E15B-47D4-BBC2-14BC02F9AC23}"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FBCBDCDF-AE15-47F9-9222-73F912F4C12A}" type="datetimeFigureOut">
              <a:rPr lang="it-IT" smtClean="0"/>
              <a:pPr/>
              <a:t>12/07/2008</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30487920-E15B-47D4-BBC2-14BC02F9AC23}"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FBCBDCDF-AE15-47F9-9222-73F912F4C12A}" type="datetimeFigureOut">
              <a:rPr lang="it-IT" smtClean="0"/>
              <a:pPr/>
              <a:t>12/07/2008</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0487920-E15B-47D4-BBC2-14BC02F9AC23}"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FBCBDCDF-AE15-47F9-9222-73F912F4C12A}" type="datetimeFigureOut">
              <a:rPr lang="it-IT" smtClean="0"/>
              <a:pPr/>
              <a:t>12/07/2008</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0487920-E15B-47D4-BBC2-14BC02F9AC23}"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FBCBDCDF-AE15-47F9-9222-73F912F4C12A}" type="datetimeFigureOut">
              <a:rPr lang="it-IT" smtClean="0"/>
              <a:pPr/>
              <a:t>12/07/2008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0487920-E15B-47D4-BBC2-14BC02F9AC23}"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FBCBDCDF-AE15-47F9-9222-73F912F4C12A}" type="datetimeFigureOut">
              <a:rPr lang="it-IT" smtClean="0"/>
              <a:pPr/>
              <a:t>12/07/2008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0487920-E15B-47D4-BBC2-14BC02F9AC23}"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CBDCDF-AE15-47F9-9222-73F912F4C12A}" type="datetimeFigureOut">
              <a:rPr lang="it-IT" smtClean="0"/>
              <a:pPr/>
              <a:t>12/07/2008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487920-E15B-47D4-BBC2-14BC02F9AC23}"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12" Type="http://schemas.openxmlformats.org/officeDocument/2006/relationships/slide" Target="slide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slide" Target="slide2.xml"/><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8" Type="http://schemas.openxmlformats.org/officeDocument/2006/relationships/image" Target="../media/image54.jpeg"/><Relationship Id="rId13" Type="http://schemas.openxmlformats.org/officeDocument/2006/relationships/slide" Target="slide4.xml"/><Relationship Id="rId18" Type="http://schemas.openxmlformats.org/officeDocument/2006/relationships/slide" Target="slide10.xml"/><Relationship Id="rId3" Type="http://schemas.openxmlformats.org/officeDocument/2006/relationships/image" Target="../media/image49.jpeg"/><Relationship Id="rId21" Type="http://schemas.openxmlformats.org/officeDocument/2006/relationships/slide" Target="slide11.xml"/><Relationship Id="rId7" Type="http://schemas.openxmlformats.org/officeDocument/2006/relationships/image" Target="../media/image53.jpeg"/><Relationship Id="rId12" Type="http://schemas.openxmlformats.org/officeDocument/2006/relationships/slide" Target="slide13.xml"/><Relationship Id="rId17" Type="http://schemas.openxmlformats.org/officeDocument/2006/relationships/slide" Target="slide6.xml"/><Relationship Id="rId2" Type="http://schemas.openxmlformats.org/officeDocument/2006/relationships/image" Target="../media/image48.gif"/><Relationship Id="rId16" Type="http://schemas.openxmlformats.org/officeDocument/2006/relationships/slide" Target="slide9.xml"/><Relationship Id="rId20"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image" Target="../media/image52.jpeg"/><Relationship Id="rId11" Type="http://schemas.openxmlformats.org/officeDocument/2006/relationships/slide" Target="slide1.xml"/><Relationship Id="rId5" Type="http://schemas.openxmlformats.org/officeDocument/2006/relationships/image" Target="../media/image51.jpeg"/><Relationship Id="rId15" Type="http://schemas.openxmlformats.org/officeDocument/2006/relationships/slide" Target="slide14.xml"/><Relationship Id="rId10" Type="http://schemas.openxmlformats.org/officeDocument/2006/relationships/slide" Target="slide3.xml"/><Relationship Id="rId19" Type="http://schemas.openxmlformats.org/officeDocument/2006/relationships/slide" Target="slide12.xml"/><Relationship Id="rId4" Type="http://schemas.openxmlformats.org/officeDocument/2006/relationships/image" Target="../media/image50.jpeg"/><Relationship Id="rId9" Type="http://schemas.openxmlformats.org/officeDocument/2006/relationships/image" Target="../media/image55.jpeg"/><Relationship Id="rId14" Type="http://schemas.openxmlformats.org/officeDocument/2006/relationships/slide" Target="slide7.xml"/></Relationships>
</file>

<file path=ppt/slides/_rels/slide1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slide" Target="slide13.xml"/><Relationship Id="rId18" Type="http://schemas.openxmlformats.org/officeDocument/2006/relationships/slide" Target="slide6.xml"/><Relationship Id="rId3" Type="http://schemas.openxmlformats.org/officeDocument/2006/relationships/image" Target="../media/image57.jpeg"/><Relationship Id="rId21" Type="http://schemas.openxmlformats.org/officeDocument/2006/relationships/slide" Target="slide16.xml"/><Relationship Id="rId7" Type="http://schemas.openxmlformats.org/officeDocument/2006/relationships/image" Target="../media/image61.jpeg"/><Relationship Id="rId12" Type="http://schemas.openxmlformats.org/officeDocument/2006/relationships/slide" Target="slide1.xml"/><Relationship Id="rId17" Type="http://schemas.openxmlformats.org/officeDocument/2006/relationships/slide" Target="slide9.xml"/><Relationship Id="rId2" Type="http://schemas.openxmlformats.org/officeDocument/2006/relationships/image" Target="../media/image56.jpeg"/><Relationship Id="rId16" Type="http://schemas.openxmlformats.org/officeDocument/2006/relationships/slide" Target="slide14.xml"/><Relationship Id="rId20"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image" Target="../media/image60.jpeg"/><Relationship Id="rId11" Type="http://schemas.openxmlformats.org/officeDocument/2006/relationships/slide" Target="slide3.xml"/><Relationship Id="rId5" Type="http://schemas.openxmlformats.org/officeDocument/2006/relationships/image" Target="../media/image59.jpeg"/><Relationship Id="rId15" Type="http://schemas.openxmlformats.org/officeDocument/2006/relationships/slide" Target="slide7.xml"/><Relationship Id="rId10" Type="http://schemas.openxmlformats.org/officeDocument/2006/relationships/image" Target="../media/image63.jpeg"/><Relationship Id="rId19" Type="http://schemas.openxmlformats.org/officeDocument/2006/relationships/slide" Target="slide10.xml"/><Relationship Id="rId4" Type="http://schemas.openxmlformats.org/officeDocument/2006/relationships/image" Target="../media/image58.jpeg"/><Relationship Id="rId9" Type="http://schemas.openxmlformats.org/officeDocument/2006/relationships/image" Target="../media/image62.png"/><Relationship Id="rId14" Type="http://schemas.openxmlformats.org/officeDocument/2006/relationships/slide" Target="slide4.xml"/></Relationships>
</file>

<file path=ppt/slides/_rels/slide12.xml.rels><?xml version="1.0" encoding="UTF-8" standalone="yes"?>
<Relationships xmlns="http://schemas.openxmlformats.org/package/2006/relationships"><Relationship Id="rId8" Type="http://schemas.openxmlformats.org/officeDocument/2006/relationships/slide" Target="slide1.xml"/><Relationship Id="rId13" Type="http://schemas.openxmlformats.org/officeDocument/2006/relationships/slide" Target="slide9.xml"/><Relationship Id="rId3" Type="http://schemas.openxmlformats.org/officeDocument/2006/relationships/image" Target="../media/image65.jpeg"/><Relationship Id="rId7" Type="http://schemas.openxmlformats.org/officeDocument/2006/relationships/slide" Target="slide3.xml"/><Relationship Id="rId12" Type="http://schemas.openxmlformats.org/officeDocument/2006/relationships/slide" Target="slide14.xml"/><Relationship Id="rId17" Type="http://schemas.openxmlformats.org/officeDocument/2006/relationships/slide" Target="slide16.xml"/><Relationship Id="rId2" Type="http://schemas.openxmlformats.org/officeDocument/2006/relationships/image" Target="../media/image64.jpeg"/><Relationship Id="rId16"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image" Target="../media/image68.jpeg"/><Relationship Id="rId11" Type="http://schemas.openxmlformats.org/officeDocument/2006/relationships/slide" Target="slide7.xml"/><Relationship Id="rId5" Type="http://schemas.openxmlformats.org/officeDocument/2006/relationships/image" Target="../media/image67.jpeg"/><Relationship Id="rId15" Type="http://schemas.openxmlformats.org/officeDocument/2006/relationships/slide" Target="slide10.xml"/><Relationship Id="rId10" Type="http://schemas.openxmlformats.org/officeDocument/2006/relationships/slide" Target="slide4.xml"/><Relationship Id="rId4" Type="http://schemas.openxmlformats.org/officeDocument/2006/relationships/image" Target="../media/image66.jpeg"/><Relationship Id="rId9" Type="http://schemas.openxmlformats.org/officeDocument/2006/relationships/slide" Target="slide13.xml"/><Relationship Id="rId14" Type="http://schemas.openxmlformats.org/officeDocument/2006/relationships/slide" Target="slide6.xml"/></Relationships>
</file>

<file path=ppt/slides/_rels/slide13.xml.rels><?xml version="1.0" encoding="UTF-8" standalone="yes"?>
<Relationships xmlns="http://schemas.openxmlformats.org/package/2006/relationships"><Relationship Id="rId8" Type="http://schemas.openxmlformats.org/officeDocument/2006/relationships/image" Target="../media/image75.jpeg"/><Relationship Id="rId13" Type="http://schemas.openxmlformats.org/officeDocument/2006/relationships/slide" Target="slide7.xml"/><Relationship Id="rId18" Type="http://schemas.openxmlformats.org/officeDocument/2006/relationships/slide" Target="slide12.xml"/><Relationship Id="rId3" Type="http://schemas.openxmlformats.org/officeDocument/2006/relationships/image" Target="../media/image70.jpeg"/><Relationship Id="rId7" Type="http://schemas.openxmlformats.org/officeDocument/2006/relationships/image" Target="../media/image74.jpeg"/><Relationship Id="rId12" Type="http://schemas.openxmlformats.org/officeDocument/2006/relationships/slide" Target="slide4.xml"/><Relationship Id="rId17" Type="http://schemas.openxmlformats.org/officeDocument/2006/relationships/slide" Target="slide10.xml"/><Relationship Id="rId2" Type="http://schemas.openxmlformats.org/officeDocument/2006/relationships/image" Target="../media/image69.jpeg"/><Relationship Id="rId16"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image" Target="../media/image73.jpeg"/><Relationship Id="rId11" Type="http://schemas.openxmlformats.org/officeDocument/2006/relationships/slide" Target="slide13.xml"/><Relationship Id="rId5" Type="http://schemas.openxmlformats.org/officeDocument/2006/relationships/image" Target="../media/image72.jpeg"/><Relationship Id="rId15" Type="http://schemas.openxmlformats.org/officeDocument/2006/relationships/slide" Target="slide9.xml"/><Relationship Id="rId10" Type="http://schemas.openxmlformats.org/officeDocument/2006/relationships/slide" Target="slide1.xml"/><Relationship Id="rId19" Type="http://schemas.openxmlformats.org/officeDocument/2006/relationships/slide" Target="slide16.xml"/><Relationship Id="rId4" Type="http://schemas.openxmlformats.org/officeDocument/2006/relationships/image" Target="../media/image71.jpeg"/><Relationship Id="rId9" Type="http://schemas.openxmlformats.org/officeDocument/2006/relationships/slide" Target="slide3.xml"/><Relationship Id="rId14" Type="http://schemas.openxmlformats.org/officeDocument/2006/relationships/slide" Target="slide14.xml"/></Relationships>
</file>

<file path=ppt/slides/_rels/slide14.xml.rels><?xml version="1.0" encoding="UTF-8" standalone="yes"?>
<Relationships xmlns="http://schemas.openxmlformats.org/package/2006/relationships"><Relationship Id="rId8" Type="http://schemas.openxmlformats.org/officeDocument/2006/relationships/image" Target="../media/image81.jpeg"/><Relationship Id="rId13" Type="http://schemas.openxmlformats.org/officeDocument/2006/relationships/slide" Target="slide15.xml"/><Relationship Id="rId18" Type="http://schemas.openxmlformats.org/officeDocument/2006/relationships/slide" Target="slide7.xml"/><Relationship Id="rId3" Type="http://schemas.openxmlformats.org/officeDocument/2006/relationships/image" Target="../media/image77.jpeg"/><Relationship Id="rId21" Type="http://schemas.openxmlformats.org/officeDocument/2006/relationships/slide" Target="slide6.xml"/><Relationship Id="rId7" Type="http://schemas.openxmlformats.org/officeDocument/2006/relationships/image" Target="../media/image80.jpeg"/><Relationship Id="rId12" Type="http://schemas.openxmlformats.org/officeDocument/2006/relationships/image" Target="../media/image85.jpeg"/><Relationship Id="rId17" Type="http://schemas.openxmlformats.org/officeDocument/2006/relationships/slide" Target="slide4.xml"/><Relationship Id="rId2" Type="http://schemas.openxmlformats.org/officeDocument/2006/relationships/image" Target="../media/image76.jpeg"/><Relationship Id="rId16" Type="http://schemas.openxmlformats.org/officeDocument/2006/relationships/slide" Target="slide13.xml"/><Relationship Id="rId20"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image" Target="../media/image4.jpeg"/><Relationship Id="rId11" Type="http://schemas.openxmlformats.org/officeDocument/2006/relationships/image" Target="../media/image84.jpeg"/><Relationship Id="rId24" Type="http://schemas.openxmlformats.org/officeDocument/2006/relationships/slide" Target="slide16.xml"/><Relationship Id="rId5" Type="http://schemas.openxmlformats.org/officeDocument/2006/relationships/image" Target="../media/image79.jpeg"/><Relationship Id="rId15" Type="http://schemas.openxmlformats.org/officeDocument/2006/relationships/slide" Target="slide1.xml"/><Relationship Id="rId23" Type="http://schemas.openxmlformats.org/officeDocument/2006/relationships/slide" Target="slide12.xml"/><Relationship Id="rId10" Type="http://schemas.openxmlformats.org/officeDocument/2006/relationships/image" Target="../media/image83.jpeg"/><Relationship Id="rId19" Type="http://schemas.openxmlformats.org/officeDocument/2006/relationships/slide" Target="slide14.xml"/><Relationship Id="rId4" Type="http://schemas.openxmlformats.org/officeDocument/2006/relationships/image" Target="../media/image78.jpeg"/><Relationship Id="rId9" Type="http://schemas.openxmlformats.org/officeDocument/2006/relationships/image" Target="../media/image82.jpeg"/><Relationship Id="rId14" Type="http://schemas.openxmlformats.org/officeDocument/2006/relationships/slide" Target="slide3.xml"/><Relationship Id="rId22" Type="http://schemas.openxmlformats.org/officeDocument/2006/relationships/slide" Target="slide10.xml"/></Relationships>
</file>

<file path=ppt/slides/_rels/slide15.xml.rels><?xml version="1.0" encoding="UTF-8" standalone="yes"?>
<Relationships xmlns="http://schemas.openxmlformats.org/package/2006/relationships"><Relationship Id="rId8" Type="http://schemas.openxmlformats.org/officeDocument/2006/relationships/image" Target="../media/image81.jpeg"/><Relationship Id="rId13" Type="http://schemas.openxmlformats.org/officeDocument/2006/relationships/slide" Target="slide3.xml"/><Relationship Id="rId18" Type="http://schemas.openxmlformats.org/officeDocument/2006/relationships/slide" Target="slide14.xml"/><Relationship Id="rId3" Type="http://schemas.openxmlformats.org/officeDocument/2006/relationships/image" Target="../media/image77.jpeg"/><Relationship Id="rId21" Type="http://schemas.openxmlformats.org/officeDocument/2006/relationships/slide" Target="slide10.xml"/><Relationship Id="rId7" Type="http://schemas.openxmlformats.org/officeDocument/2006/relationships/image" Target="../media/image80.jpeg"/><Relationship Id="rId12" Type="http://schemas.openxmlformats.org/officeDocument/2006/relationships/image" Target="../media/image86.jpeg"/><Relationship Id="rId17" Type="http://schemas.openxmlformats.org/officeDocument/2006/relationships/slide" Target="slide7.xml"/><Relationship Id="rId2" Type="http://schemas.openxmlformats.org/officeDocument/2006/relationships/image" Target="../media/image76.jpeg"/><Relationship Id="rId16" Type="http://schemas.openxmlformats.org/officeDocument/2006/relationships/slide" Target="slide4.xml"/><Relationship Id="rId20"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image" Target="../media/image4.jpeg"/><Relationship Id="rId11" Type="http://schemas.openxmlformats.org/officeDocument/2006/relationships/image" Target="../media/image84.jpeg"/><Relationship Id="rId5" Type="http://schemas.openxmlformats.org/officeDocument/2006/relationships/image" Target="../media/image79.jpeg"/><Relationship Id="rId15" Type="http://schemas.openxmlformats.org/officeDocument/2006/relationships/slide" Target="slide13.xml"/><Relationship Id="rId23" Type="http://schemas.openxmlformats.org/officeDocument/2006/relationships/slide" Target="slide16.xml"/><Relationship Id="rId10" Type="http://schemas.openxmlformats.org/officeDocument/2006/relationships/image" Target="../media/image83.jpeg"/><Relationship Id="rId19" Type="http://schemas.openxmlformats.org/officeDocument/2006/relationships/slide" Target="slide9.xml"/><Relationship Id="rId4" Type="http://schemas.openxmlformats.org/officeDocument/2006/relationships/image" Target="../media/image78.jpeg"/><Relationship Id="rId9" Type="http://schemas.openxmlformats.org/officeDocument/2006/relationships/image" Target="../media/image82.jpeg"/><Relationship Id="rId14" Type="http://schemas.openxmlformats.org/officeDocument/2006/relationships/slide" Target="slide1.xml"/><Relationship Id="rId22" Type="http://schemas.openxmlformats.org/officeDocument/2006/relationships/slide" Target="slide12.xml"/></Relationships>
</file>

<file path=ppt/slides/_rels/slide16.xml.rels><?xml version="1.0" encoding="UTF-8" standalone="yes"?>
<Relationships xmlns="http://schemas.openxmlformats.org/package/2006/relationships"><Relationship Id="rId8" Type="http://schemas.openxmlformats.org/officeDocument/2006/relationships/image" Target="../media/image93.jpeg"/><Relationship Id="rId13" Type="http://schemas.openxmlformats.org/officeDocument/2006/relationships/slide" Target="slide1.xml"/><Relationship Id="rId18" Type="http://schemas.openxmlformats.org/officeDocument/2006/relationships/slide" Target="slide9.xml"/><Relationship Id="rId3" Type="http://schemas.openxmlformats.org/officeDocument/2006/relationships/image" Target="../media/image88.jpeg"/><Relationship Id="rId21" Type="http://schemas.openxmlformats.org/officeDocument/2006/relationships/slide" Target="slide12.xml"/><Relationship Id="rId7" Type="http://schemas.openxmlformats.org/officeDocument/2006/relationships/image" Target="../media/image92.jpeg"/><Relationship Id="rId12" Type="http://schemas.openxmlformats.org/officeDocument/2006/relationships/slide" Target="slide3.xml"/><Relationship Id="rId17" Type="http://schemas.openxmlformats.org/officeDocument/2006/relationships/slide" Target="slide14.xml"/><Relationship Id="rId2" Type="http://schemas.openxmlformats.org/officeDocument/2006/relationships/image" Target="../media/image87.jpeg"/><Relationship Id="rId16" Type="http://schemas.openxmlformats.org/officeDocument/2006/relationships/slide" Target="slide7.xml"/><Relationship Id="rId20" Type="http://schemas.openxmlformats.org/officeDocument/2006/relationships/slide" Target="slide10.xml"/><Relationship Id="rId1" Type="http://schemas.openxmlformats.org/officeDocument/2006/relationships/slideLayout" Target="../slideLayouts/slideLayout6.xml"/><Relationship Id="rId6" Type="http://schemas.openxmlformats.org/officeDocument/2006/relationships/image" Target="../media/image91.jpeg"/><Relationship Id="rId11" Type="http://schemas.openxmlformats.org/officeDocument/2006/relationships/image" Target="../media/image96.jpeg"/><Relationship Id="rId5" Type="http://schemas.openxmlformats.org/officeDocument/2006/relationships/image" Target="../media/image90.jpeg"/><Relationship Id="rId15" Type="http://schemas.openxmlformats.org/officeDocument/2006/relationships/slide" Target="slide4.xml"/><Relationship Id="rId10" Type="http://schemas.openxmlformats.org/officeDocument/2006/relationships/image" Target="../media/image95.jpeg"/><Relationship Id="rId19" Type="http://schemas.openxmlformats.org/officeDocument/2006/relationships/slide" Target="slide6.xml"/><Relationship Id="rId4" Type="http://schemas.openxmlformats.org/officeDocument/2006/relationships/image" Target="../media/image89.jpeg"/><Relationship Id="rId9" Type="http://schemas.openxmlformats.org/officeDocument/2006/relationships/image" Target="../media/image94.gif"/><Relationship Id="rId14" Type="http://schemas.openxmlformats.org/officeDocument/2006/relationships/slide" Target="slide13.xml"/><Relationship Id="rId22" Type="http://schemas.openxmlformats.org/officeDocument/2006/relationships/slide" Target="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slide" Target="slide10.xml"/><Relationship Id="rId18" Type="http://schemas.openxmlformats.org/officeDocument/2006/relationships/slide" Target="slide16.xml"/><Relationship Id="rId3" Type="http://schemas.openxmlformats.org/officeDocument/2006/relationships/image" Target="../media/image2.jpeg"/><Relationship Id="rId21" Type="http://schemas.openxmlformats.org/officeDocument/2006/relationships/slide" Target="slide3.xml"/><Relationship Id="rId7" Type="http://schemas.openxmlformats.org/officeDocument/2006/relationships/image" Target="../media/image6.jpeg"/><Relationship Id="rId12" Type="http://schemas.openxmlformats.org/officeDocument/2006/relationships/slide" Target="slide12.xml"/><Relationship Id="rId17" Type="http://schemas.openxmlformats.org/officeDocument/2006/relationships/slide" Target="slide9.xml"/><Relationship Id="rId2" Type="http://schemas.openxmlformats.org/officeDocument/2006/relationships/image" Target="../media/image1.png"/><Relationship Id="rId16" Type="http://schemas.openxmlformats.org/officeDocument/2006/relationships/slide" Target="slide14.xml"/><Relationship Id="rId20"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slide" Target="slide4.xml"/><Relationship Id="rId5" Type="http://schemas.openxmlformats.org/officeDocument/2006/relationships/image" Target="../media/image4.jpeg"/><Relationship Id="rId15" Type="http://schemas.openxmlformats.org/officeDocument/2006/relationships/slide" Target="slide7.xml"/><Relationship Id="rId10" Type="http://schemas.openxmlformats.org/officeDocument/2006/relationships/image" Target="../media/image9.jpeg"/><Relationship Id="rId19" Type="http://schemas.openxmlformats.org/officeDocument/2006/relationships/slide" Target="slide13.xml"/><Relationship Id="rId4" Type="http://schemas.openxmlformats.org/officeDocument/2006/relationships/image" Target="../media/image3.jpeg"/><Relationship Id="rId9" Type="http://schemas.openxmlformats.org/officeDocument/2006/relationships/image" Target="../media/image8.jpeg"/><Relationship Id="rId14" Type="http://schemas.openxmlformats.org/officeDocument/2006/relationships/slide" Target="slide6.xm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slide" Target="slide13.xml"/><Relationship Id="rId18" Type="http://schemas.openxmlformats.org/officeDocument/2006/relationships/slide" Target="slide6.xml"/><Relationship Id="rId3" Type="http://schemas.openxmlformats.org/officeDocument/2006/relationships/image" Target="../media/image2.jpeg"/><Relationship Id="rId21" Type="http://schemas.openxmlformats.org/officeDocument/2006/relationships/slide" Target="slide16.xml"/><Relationship Id="rId7" Type="http://schemas.openxmlformats.org/officeDocument/2006/relationships/image" Target="../media/image6.jpeg"/><Relationship Id="rId12" Type="http://schemas.openxmlformats.org/officeDocument/2006/relationships/slide" Target="slide1.xml"/><Relationship Id="rId17" Type="http://schemas.openxmlformats.org/officeDocument/2006/relationships/slide" Target="slide9.xml"/><Relationship Id="rId2" Type="http://schemas.openxmlformats.org/officeDocument/2006/relationships/image" Target="../media/image1.png"/><Relationship Id="rId16" Type="http://schemas.openxmlformats.org/officeDocument/2006/relationships/slide" Target="slide14.xml"/><Relationship Id="rId20"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image" Target="../media/image5.jpeg"/><Relationship Id="rId11" Type="http://schemas.openxmlformats.org/officeDocument/2006/relationships/slide" Target="slide3.xml"/><Relationship Id="rId5" Type="http://schemas.openxmlformats.org/officeDocument/2006/relationships/image" Target="../media/image4.jpeg"/><Relationship Id="rId15" Type="http://schemas.openxmlformats.org/officeDocument/2006/relationships/slide" Target="slide7.xml"/><Relationship Id="rId10" Type="http://schemas.openxmlformats.org/officeDocument/2006/relationships/image" Target="../media/image9.jpeg"/><Relationship Id="rId19" Type="http://schemas.openxmlformats.org/officeDocument/2006/relationships/slide" Target="slide10.xml"/><Relationship Id="rId4" Type="http://schemas.openxmlformats.org/officeDocument/2006/relationships/image" Target="../media/image3.jpeg"/><Relationship Id="rId9" Type="http://schemas.openxmlformats.org/officeDocument/2006/relationships/image" Target="../media/image8.jpeg"/><Relationship Id="rId14" Type="http://schemas.openxmlformats.org/officeDocument/2006/relationships/slide" Target="slide4.xml"/><Relationship Id="rId22" Type="http://schemas.openxmlformats.org/officeDocument/2006/relationships/slide" Target="slide2.xml"/></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slide" Target="slide13.xml"/><Relationship Id="rId18" Type="http://schemas.openxmlformats.org/officeDocument/2006/relationships/slide" Target="slide6.xml"/><Relationship Id="rId3" Type="http://schemas.openxmlformats.org/officeDocument/2006/relationships/image" Target="../media/image11.jpeg"/><Relationship Id="rId21" Type="http://schemas.openxmlformats.org/officeDocument/2006/relationships/slide" Target="slide16.xml"/><Relationship Id="rId7" Type="http://schemas.openxmlformats.org/officeDocument/2006/relationships/image" Target="../media/image15.jpeg"/><Relationship Id="rId12" Type="http://schemas.openxmlformats.org/officeDocument/2006/relationships/slide" Target="slide1.xml"/><Relationship Id="rId17" Type="http://schemas.openxmlformats.org/officeDocument/2006/relationships/slide" Target="slide9.xml"/><Relationship Id="rId2" Type="http://schemas.openxmlformats.org/officeDocument/2006/relationships/hyperlink" Target="http://upload.wikimedia.org/wikipedia/commons/c/c4/Seneca.jpg" TargetMode="External"/><Relationship Id="rId16" Type="http://schemas.openxmlformats.org/officeDocument/2006/relationships/slide" Target="slide14.xml"/><Relationship Id="rId20" Type="http://schemas.openxmlformats.org/officeDocument/2006/relationships/slide" Target="slide12.xml"/><Relationship Id="rId1" Type="http://schemas.openxmlformats.org/officeDocument/2006/relationships/slideLayout" Target="../slideLayouts/slideLayout1.xml"/><Relationship Id="rId6" Type="http://schemas.openxmlformats.org/officeDocument/2006/relationships/image" Target="../media/image14.jpeg"/><Relationship Id="rId11" Type="http://schemas.openxmlformats.org/officeDocument/2006/relationships/slide" Target="slide3.xml"/><Relationship Id="rId5" Type="http://schemas.openxmlformats.org/officeDocument/2006/relationships/image" Target="../media/image13.jpeg"/><Relationship Id="rId15" Type="http://schemas.openxmlformats.org/officeDocument/2006/relationships/slide" Target="slide7.xml"/><Relationship Id="rId10" Type="http://schemas.openxmlformats.org/officeDocument/2006/relationships/slide" Target="slide5.xml"/><Relationship Id="rId19" Type="http://schemas.openxmlformats.org/officeDocument/2006/relationships/slide" Target="slide10.xml"/><Relationship Id="rId4" Type="http://schemas.openxmlformats.org/officeDocument/2006/relationships/image" Target="../media/image12.jpeg"/><Relationship Id="rId9" Type="http://schemas.openxmlformats.org/officeDocument/2006/relationships/image" Target="../media/image17.gif"/><Relationship Id="rId14" Type="http://schemas.openxmlformats.org/officeDocument/2006/relationships/slide" Target="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slide" Target="slide1.xml"/><Relationship Id="rId18" Type="http://schemas.openxmlformats.org/officeDocument/2006/relationships/slide" Target="slide9.xml"/><Relationship Id="rId3" Type="http://schemas.openxmlformats.org/officeDocument/2006/relationships/image" Target="../media/image18.jpeg"/><Relationship Id="rId21" Type="http://schemas.openxmlformats.org/officeDocument/2006/relationships/slide" Target="slide12.xml"/><Relationship Id="rId7" Type="http://schemas.openxmlformats.org/officeDocument/2006/relationships/image" Target="../media/image21.jpeg"/><Relationship Id="rId12" Type="http://schemas.openxmlformats.org/officeDocument/2006/relationships/slide" Target="slide3.xml"/><Relationship Id="rId17" Type="http://schemas.openxmlformats.org/officeDocument/2006/relationships/slide" Target="slide14.xml"/><Relationship Id="rId2" Type="http://schemas.openxmlformats.org/officeDocument/2006/relationships/hyperlink" Target="http://upload.wikimedia.org/wikipedia/commons/9/9b/Seneca-berlinantikensammlung-1.jpg" TargetMode="External"/><Relationship Id="rId16" Type="http://schemas.openxmlformats.org/officeDocument/2006/relationships/slide" Target="slide7.xml"/><Relationship Id="rId20" Type="http://schemas.openxmlformats.org/officeDocument/2006/relationships/slide" Target="slide10.xml"/><Relationship Id="rId1" Type="http://schemas.openxmlformats.org/officeDocument/2006/relationships/slideLayout" Target="../slideLayouts/slideLayout1.xml"/><Relationship Id="rId6" Type="http://schemas.openxmlformats.org/officeDocument/2006/relationships/image" Target="../media/image20.jpeg"/><Relationship Id="rId11" Type="http://schemas.openxmlformats.org/officeDocument/2006/relationships/image" Target="../media/image11.jpeg"/><Relationship Id="rId5" Type="http://schemas.openxmlformats.org/officeDocument/2006/relationships/image" Target="../media/image13.jpeg"/><Relationship Id="rId15" Type="http://schemas.openxmlformats.org/officeDocument/2006/relationships/slide" Target="slide4.xml"/><Relationship Id="rId10" Type="http://schemas.openxmlformats.org/officeDocument/2006/relationships/hyperlink" Target="http://upload.wikimedia.org/wikipedia/commons/c/c4/Seneca.jpg" TargetMode="External"/><Relationship Id="rId19" Type="http://schemas.openxmlformats.org/officeDocument/2006/relationships/slide" Target="slide6.xml"/><Relationship Id="rId4" Type="http://schemas.openxmlformats.org/officeDocument/2006/relationships/image" Target="../media/image19.jpeg"/><Relationship Id="rId9" Type="http://schemas.openxmlformats.org/officeDocument/2006/relationships/image" Target="../media/image12.jpeg"/><Relationship Id="rId14" Type="http://schemas.openxmlformats.org/officeDocument/2006/relationships/slide" Target="slide13.xml"/><Relationship Id="rId22" Type="http://schemas.openxmlformats.org/officeDocument/2006/relationships/slide" Target="slide16.xml"/></Relationships>
</file>

<file path=ppt/slides/_rels/slide6.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slide" Target="slide13.xml"/><Relationship Id="rId18" Type="http://schemas.openxmlformats.org/officeDocument/2006/relationships/slide" Target="slide6.xml"/><Relationship Id="rId3" Type="http://schemas.openxmlformats.org/officeDocument/2006/relationships/image" Target="../media/image22.gif"/><Relationship Id="rId21" Type="http://schemas.openxmlformats.org/officeDocument/2006/relationships/slide" Target="slide16.xml"/><Relationship Id="rId7" Type="http://schemas.openxmlformats.org/officeDocument/2006/relationships/image" Target="../media/image26.jpeg"/><Relationship Id="rId12" Type="http://schemas.openxmlformats.org/officeDocument/2006/relationships/slide" Target="slide1.xml"/><Relationship Id="rId17" Type="http://schemas.openxmlformats.org/officeDocument/2006/relationships/slide" Target="slide9.xml"/><Relationship Id="rId2" Type="http://schemas.openxmlformats.org/officeDocument/2006/relationships/image" Target="../media/image6.jpeg"/><Relationship Id="rId16" Type="http://schemas.openxmlformats.org/officeDocument/2006/relationships/slide" Target="slide14.xml"/><Relationship Id="rId20" Type="http://schemas.openxmlformats.org/officeDocument/2006/relationships/slide" Target="slide12.xml"/><Relationship Id="rId1" Type="http://schemas.openxmlformats.org/officeDocument/2006/relationships/slideLayout" Target="../slideLayouts/slideLayout1.xml"/><Relationship Id="rId6" Type="http://schemas.openxmlformats.org/officeDocument/2006/relationships/image" Target="../media/image25.jpeg"/><Relationship Id="rId11" Type="http://schemas.openxmlformats.org/officeDocument/2006/relationships/slide" Target="slide3.xml"/><Relationship Id="rId5" Type="http://schemas.openxmlformats.org/officeDocument/2006/relationships/image" Target="../media/image24.jpeg"/><Relationship Id="rId15" Type="http://schemas.openxmlformats.org/officeDocument/2006/relationships/slide" Target="slide7.xml"/><Relationship Id="rId10" Type="http://schemas.openxmlformats.org/officeDocument/2006/relationships/image" Target="../media/image29.jpeg"/><Relationship Id="rId19" Type="http://schemas.openxmlformats.org/officeDocument/2006/relationships/slide" Target="slide10.xml"/><Relationship Id="rId4" Type="http://schemas.openxmlformats.org/officeDocument/2006/relationships/image" Target="../media/image23.jpeg"/><Relationship Id="rId9" Type="http://schemas.openxmlformats.org/officeDocument/2006/relationships/image" Target="../media/image28.jpeg"/><Relationship Id="rId14" Type="http://schemas.openxmlformats.org/officeDocument/2006/relationships/slide" Target="slide4.xml"/></Relationships>
</file>

<file path=ppt/slides/_rels/slide7.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slide" Target="slide4.xml"/><Relationship Id="rId18" Type="http://schemas.openxmlformats.org/officeDocument/2006/relationships/slide" Target="slide10.xml"/><Relationship Id="rId3" Type="http://schemas.openxmlformats.org/officeDocument/2006/relationships/image" Target="../media/image31.jpeg"/><Relationship Id="rId21" Type="http://schemas.openxmlformats.org/officeDocument/2006/relationships/slide" Target="slide8.xml"/><Relationship Id="rId7" Type="http://schemas.openxmlformats.org/officeDocument/2006/relationships/image" Target="../media/image35.jpeg"/><Relationship Id="rId12" Type="http://schemas.openxmlformats.org/officeDocument/2006/relationships/slide" Target="slide13.xml"/><Relationship Id="rId17" Type="http://schemas.openxmlformats.org/officeDocument/2006/relationships/slide" Target="slide6.xml"/><Relationship Id="rId2" Type="http://schemas.openxmlformats.org/officeDocument/2006/relationships/image" Target="../media/image30.jpeg"/><Relationship Id="rId16" Type="http://schemas.openxmlformats.org/officeDocument/2006/relationships/slide" Target="slide9.xml"/><Relationship Id="rId20"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image" Target="../media/image34.jpeg"/><Relationship Id="rId11" Type="http://schemas.openxmlformats.org/officeDocument/2006/relationships/slide" Target="slide1.xml"/><Relationship Id="rId5" Type="http://schemas.openxmlformats.org/officeDocument/2006/relationships/image" Target="../media/image33.jpeg"/><Relationship Id="rId15" Type="http://schemas.openxmlformats.org/officeDocument/2006/relationships/slide" Target="slide14.xml"/><Relationship Id="rId10" Type="http://schemas.openxmlformats.org/officeDocument/2006/relationships/slide" Target="slide3.xml"/><Relationship Id="rId19" Type="http://schemas.openxmlformats.org/officeDocument/2006/relationships/slide" Target="slide12.xml"/><Relationship Id="rId4" Type="http://schemas.openxmlformats.org/officeDocument/2006/relationships/image" Target="../media/image32.jpeg"/><Relationship Id="rId9" Type="http://schemas.openxmlformats.org/officeDocument/2006/relationships/image" Target="../media/image5.jpeg"/><Relationship Id="rId14" Type="http://schemas.openxmlformats.org/officeDocument/2006/relationships/slide" Target="slide7.xml"/></Relationships>
</file>

<file path=ppt/slides/_rels/slide8.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slide" Target="slide14.xml"/><Relationship Id="rId18" Type="http://schemas.openxmlformats.org/officeDocument/2006/relationships/slide" Target="slide16.xml"/><Relationship Id="rId3" Type="http://schemas.openxmlformats.org/officeDocument/2006/relationships/image" Target="../media/image37.jpeg"/><Relationship Id="rId7" Type="http://schemas.openxmlformats.org/officeDocument/2006/relationships/image" Target="../media/image41.jpeg"/><Relationship Id="rId12" Type="http://schemas.openxmlformats.org/officeDocument/2006/relationships/slide" Target="slide7.xml"/><Relationship Id="rId17" Type="http://schemas.openxmlformats.org/officeDocument/2006/relationships/slide" Target="slide12.xml"/><Relationship Id="rId2" Type="http://schemas.openxmlformats.org/officeDocument/2006/relationships/image" Target="../media/image1.png"/><Relationship Id="rId16" Type="http://schemas.openxmlformats.org/officeDocument/2006/relationships/slide" Target="slide10.xml"/><Relationship Id="rId1" Type="http://schemas.openxmlformats.org/officeDocument/2006/relationships/slideLayout" Target="../slideLayouts/slideLayout6.xml"/><Relationship Id="rId6" Type="http://schemas.openxmlformats.org/officeDocument/2006/relationships/image" Target="../media/image40.jpeg"/><Relationship Id="rId11" Type="http://schemas.openxmlformats.org/officeDocument/2006/relationships/slide" Target="slide4.xml"/><Relationship Id="rId5" Type="http://schemas.openxmlformats.org/officeDocument/2006/relationships/image" Target="../media/image39.jpeg"/><Relationship Id="rId15" Type="http://schemas.openxmlformats.org/officeDocument/2006/relationships/slide" Target="slide6.xml"/><Relationship Id="rId10" Type="http://schemas.openxmlformats.org/officeDocument/2006/relationships/slide" Target="slide13.xml"/><Relationship Id="rId4" Type="http://schemas.openxmlformats.org/officeDocument/2006/relationships/image" Target="../media/image38.jpeg"/><Relationship Id="rId9" Type="http://schemas.openxmlformats.org/officeDocument/2006/relationships/slide" Target="slide1.xml"/><Relationship Id="rId14" Type="http://schemas.openxmlformats.org/officeDocument/2006/relationships/slide" Target="slide9.xml"/></Relationships>
</file>

<file path=ppt/slides/_rels/slide9.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slide" Target="slide7.xml"/><Relationship Id="rId18" Type="http://schemas.openxmlformats.org/officeDocument/2006/relationships/slide" Target="slide12.xml"/><Relationship Id="rId3" Type="http://schemas.openxmlformats.org/officeDocument/2006/relationships/image" Target="../media/image42.jpeg"/><Relationship Id="rId7" Type="http://schemas.openxmlformats.org/officeDocument/2006/relationships/image" Target="../media/image46.jpeg"/><Relationship Id="rId12" Type="http://schemas.openxmlformats.org/officeDocument/2006/relationships/slide" Target="slide4.xml"/><Relationship Id="rId17" Type="http://schemas.openxmlformats.org/officeDocument/2006/relationships/slide" Target="slide10.xml"/><Relationship Id="rId2" Type="http://schemas.openxmlformats.org/officeDocument/2006/relationships/image" Target="../media/image3.jpeg"/><Relationship Id="rId16"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image" Target="../media/image45.jpeg"/><Relationship Id="rId11" Type="http://schemas.openxmlformats.org/officeDocument/2006/relationships/slide" Target="slide13.xml"/><Relationship Id="rId5" Type="http://schemas.openxmlformats.org/officeDocument/2006/relationships/image" Target="../media/image44.jpeg"/><Relationship Id="rId15" Type="http://schemas.openxmlformats.org/officeDocument/2006/relationships/slide" Target="slide9.xml"/><Relationship Id="rId10" Type="http://schemas.openxmlformats.org/officeDocument/2006/relationships/slide" Target="slide1.xml"/><Relationship Id="rId19" Type="http://schemas.openxmlformats.org/officeDocument/2006/relationships/slide" Target="slide16.xml"/><Relationship Id="rId4" Type="http://schemas.openxmlformats.org/officeDocument/2006/relationships/image" Target="../media/image43.jpeg"/><Relationship Id="rId9" Type="http://schemas.openxmlformats.org/officeDocument/2006/relationships/slide" Target="slide3.xml"/><Relationship Id="rId1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olo 36"/>
          <p:cNvSpPr>
            <a:spLocks noGrp="1"/>
          </p:cNvSpPr>
          <p:nvPr>
            <p:ph type="ctrTitle"/>
          </p:nvPr>
        </p:nvSpPr>
        <p:spPr>
          <a:xfrm>
            <a:off x="685800" y="5387975"/>
            <a:ext cx="7772400" cy="1470025"/>
          </a:xfrm>
        </p:spPr>
        <p:txBody>
          <a:bodyPr/>
          <a:lstStyle/>
          <a:p>
            <a:r>
              <a:rPr lang="it-IT" dirty="0" smtClean="0"/>
              <a:t>Copertina</a:t>
            </a:r>
            <a:endParaRPr lang="it-IT" dirty="0"/>
          </a:p>
        </p:txBody>
      </p:sp>
      <p:grpSp>
        <p:nvGrpSpPr>
          <p:cNvPr id="2" name="Gruppo 25"/>
          <p:cNvGrpSpPr/>
          <p:nvPr/>
        </p:nvGrpSpPr>
        <p:grpSpPr>
          <a:xfrm>
            <a:off x="-7801" y="-6968"/>
            <a:ext cx="9151801" cy="6871937"/>
            <a:chOff x="-15602" y="-13937"/>
            <a:chExt cx="9151801" cy="6871937"/>
          </a:xfrm>
        </p:grpSpPr>
        <p:pic>
          <p:nvPicPr>
            <p:cNvPr id="27" name="Picture 2"/>
            <p:cNvPicPr>
              <a:picLocks noChangeAspect="1" noChangeArrowheads="1"/>
            </p:cNvPicPr>
            <p:nvPr/>
          </p:nvPicPr>
          <p:blipFill>
            <a:blip r:embed="rId2"/>
            <a:srcRect l="8055" t="29754" r="59595" b="20070"/>
            <a:stretch>
              <a:fillRect/>
            </a:stretch>
          </p:blipFill>
          <p:spPr bwMode="auto">
            <a:xfrm>
              <a:off x="-15602" y="159832"/>
              <a:ext cx="1780810" cy="2071554"/>
            </a:xfrm>
            <a:prstGeom prst="rect">
              <a:avLst/>
            </a:prstGeom>
            <a:noFill/>
            <a:effectLst/>
          </p:spPr>
        </p:pic>
        <p:pic>
          <p:nvPicPr>
            <p:cNvPr id="28" name="Picture 2" descr="http://dalailama.com/images/pgallery/printable5.jpg"/>
            <p:cNvPicPr>
              <a:picLocks noChangeAspect="1" noChangeArrowheads="1"/>
            </p:cNvPicPr>
            <p:nvPr/>
          </p:nvPicPr>
          <p:blipFill>
            <a:blip r:embed="rId3" cstate="print"/>
            <a:srcRect t="6707"/>
            <a:stretch>
              <a:fillRect/>
            </a:stretch>
          </p:blipFill>
          <p:spPr bwMode="auto">
            <a:xfrm>
              <a:off x="0" y="3882878"/>
              <a:ext cx="1885082" cy="2672159"/>
            </a:xfrm>
            <a:prstGeom prst="rect">
              <a:avLst/>
            </a:prstGeom>
            <a:noFill/>
            <a:effectLst/>
          </p:spPr>
        </p:pic>
        <p:pic>
          <p:nvPicPr>
            <p:cNvPr id="29" name="Picture 12" descr="http://personales.ya.com/muntanya/textos/imatges/heidegger.jpg"/>
            <p:cNvPicPr>
              <a:picLocks noChangeAspect="1" noChangeArrowheads="1"/>
            </p:cNvPicPr>
            <p:nvPr/>
          </p:nvPicPr>
          <p:blipFill>
            <a:blip r:embed="rId4">
              <a:lum/>
            </a:blip>
            <a:srcRect l="5039" r="4343"/>
            <a:stretch>
              <a:fillRect/>
            </a:stretch>
          </p:blipFill>
          <p:spPr bwMode="auto">
            <a:xfrm>
              <a:off x="2492346" y="0"/>
              <a:ext cx="3081402" cy="2388799"/>
            </a:xfrm>
            <a:prstGeom prst="rect">
              <a:avLst/>
            </a:prstGeom>
            <a:noFill/>
          </p:spPr>
        </p:pic>
        <p:pic>
          <p:nvPicPr>
            <p:cNvPr id="30" name="Immagine 29" descr="kathmandu1.jpg"/>
            <p:cNvPicPr>
              <a:picLocks noChangeAspect="1"/>
            </p:cNvPicPr>
            <p:nvPr/>
          </p:nvPicPr>
          <p:blipFill>
            <a:blip r:embed="rId5">
              <a:lum/>
            </a:blip>
            <a:srcRect r="-217"/>
            <a:stretch>
              <a:fillRect/>
            </a:stretch>
          </p:blipFill>
          <p:spPr>
            <a:xfrm>
              <a:off x="3419271" y="2217107"/>
              <a:ext cx="3237561" cy="2229077"/>
            </a:xfrm>
            <a:prstGeom prst="rect">
              <a:avLst/>
            </a:prstGeom>
          </p:spPr>
        </p:pic>
        <p:pic>
          <p:nvPicPr>
            <p:cNvPr id="31" name="Picture 2" descr="http://farm2.static.flickr.com/1248/1207269826_f6e6d439f1.jpg"/>
            <p:cNvPicPr>
              <a:picLocks noChangeAspect="1" noChangeArrowheads="1"/>
            </p:cNvPicPr>
            <p:nvPr/>
          </p:nvPicPr>
          <p:blipFill>
            <a:blip r:embed="rId6"/>
            <a:srcRect l="8672" r="6956"/>
            <a:stretch>
              <a:fillRect/>
            </a:stretch>
          </p:blipFill>
          <p:spPr bwMode="auto">
            <a:xfrm>
              <a:off x="4968946" y="4365414"/>
              <a:ext cx="2731221" cy="2492586"/>
            </a:xfrm>
            <a:prstGeom prst="rect">
              <a:avLst/>
            </a:prstGeom>
            <a:noFill/>
            <a:effectLst/>
          </p:spPr>
        </p:pic>
        <p:pic>
          <p:nvPicPr>
            <p:cNvPr id="32" name="Picture 2" descr="http://www.comune.modena.it/istorico/image/iniziative/guerra_muri/propaganda_02.jpg"/>
            <p:cNvPicPr>
              <a:picLocks noChangeAspect="1" noChangeArrowheads="1"/>
            </p:cNvPicPr>
            <p:nvPr/>
          </p:nvPicPr>
          <p:blipFill>
            <a:blip r:embed="rId7"/>
            <a:srcRect/>
            <a:stretch>
              <a:fillRect/>
            </a:stretch>
          </p:blipFill>
          <p:spPr bwMode="auto">
            <a:xfrm>
              <a:off x="2450072" y="4096010"/>
              <a:ext cx="1881795" cy="2761989"/>
            </a:xfrm>
            <a:prstGeom prst="rect">
              <a:avLst/>
            </a:prstGeom>
            <a:noFill/>
            <a:effectLst/>
          </p:spPr>
        </p:pic>
        <p:pic>
          <p:nvPicPr>
            <p:cNvPr id="33" name="Picture 3" descr="http://upload.wikimedia.org/wikipedia/commons/0/0e/Oscar_Wilde_%281854-1900%29_1889%2C_May_23._Picture_by_W._and_D._Downey.jpg"/>
            <p:cNvPicPr>
              <a:picLocks noChangeAspect="1" noChangeArrowheads="1"/>
            </p:cNvPicPr>
            <p:nvPr/>
          </p:nvPicPr>
          <p:blipFill>
            <a:blip r:embed="rId8"/>
            <a:srcRect r="16870" b="6538"/>
            <a:stretch>
              <a:fillRect/>
            </a:stretch>
          </p:blipFill>
          <p:spPr bwMode="auto">
            <a:xfrm>
              <a:off x="7177412" y="2462782"/>
              <a:ext cx="1958787" cy="3286800"/>
            </a:xfrm>
            <a:prstGeom prst="rect">
              <a:avLst/>
            </a:prstGeom>
            <a:noFill/>
          </p:spPr>
        </p:pic>
        <p:pic>
          <p:nvPicPr>
            <p:cNvPr id="34" name="Picture 1" descr="Pirandello[1]"/>
            <p:cNvPicPr>
              <a:picLocks noChangeAspect="1" noChangeArrowheads="1"/>
            </p:cNvPicPr>
            <p:nvPr/>
          </p:nvPicPr>
          <p:blipFill>
            <a:blip r:embed="rId9"/>
            <a:srcRect/>
            <a:stretch>
              <a:fillRect/>
            </a:stretch>
          </p:blipFill>
          <p:spPr bwMode="auto">
            <a:xfrm>
              <a:off x="6120384" y="-13937"/>
              <a:ext cx="2279904" cy="2647204"/>
            </a:xfrm>
            <a:prstGeom prst="rect">
              <a:avLst/>
            </a:prstGeom>
            <a:noFill/>
            <a:ln w="9525">
              <a:solidFill>
                <a:srgbClr val="000000">
                  <a:alpha val="20000"/>
                </a:srgbClr>
              </a:solidFill>
              <a:miter lim="800000"/>
              <a:headEnd/>
              <a:tailEnd/>
            </a:ln>
          </p:spPr>
        </p:pic>
        <p:pic>
          <p:nvPicPr>
            <p:cNvPr id="35" name="Picture 2" descr="http://www.interware.it/tsr/scuole/percorsi/giulia/images/Seneca.jpg"/>
            <p:cNvPicPr>
              <a:picLocks noChangeAspect="1" noChangeArrowheads="1"/>
            </p:cNvPicPr>
            <p:nvPr/>
          </p:nvPicPr>
          <p:blipFill>
            <a:blip r:embed="rId10">
              <a:clrChange>
                <a:clrFrom>
                  <a:srgbClr val="010101"/>
                </a:clrFrom>
                <a:clrTo>
                  <a:srgbClr val="010101">
                    <a:alpha val="0"/>
                  </a:srgbClr>
                </a:clrTo>
              </a:clrChange>
              <a:lum/>
            </a:blip>
            <a:srcRect/>
            <a:stretch>
              <a:fillRect/>
            </a:stretch>
          </p:blipFill>
          <p:spPr bwMode="auto">
            <a:xfrm>
              <a:off x="1002604" y="1572768"/>
              <a:ext cx="2167316" cy="3089048"/>
            </a:xfrm>
            <a:prstGeom prst="rect">
              <a:avLst/>
            </a:prstGeom>
            <a:noFill/>
          </p:spPr>
        </p:pic>
      </p:grpSp>
      <p:grpSp>
        <p:nvGrpSpPr>
          <p:cNvPr id="3" name="Gruppo 8"/>
          <p:cNvGrpSpPr/>
          <p:nvPr/>
        </p:nvGrpSpPr>
        <p:grpSpPr>
          <a:xfrm>
            <a:off x="-15602" y="-13937"/>
            <a:ext cx="9159602" cy="6871937"/>
            <a:chOff x="-15602" y="-13937"/>
            <a:chExt cx="9159602" cy="6871937"/>
          </a:xfrm>
        </p:grpSpPr>
        <p:pic>
          <p:nvPicPr>
            <p:cNvPr id="14" name="Picture 2"/>
            <p:cNvPicPr>
              <a:picLocks noChangeAspect="1" noChangeArrowheads="1"/>
            </p:cNvPicPr>
            <p:nvPr/>
          </p:nvPicPr>
          <p:blipFill>
            <a:blip r:embed="rId2">
              <a:lum bright="-10000" contrast="-10000"/>
            </a:blip>
            <a:srcRect l="8055" t="29754" r="59595" b="20070"/>
            <a:stretch>
              <a:fillRect/>
            </a:stretch>
          </p:blipFill>
          <p:spPr bwMode="auto">
            <a:xfrm>
              <a:off x="-15602" y="159832"/>
              <a:ext cx="1780810" cy="2071554"/>
            </a:xfrm>
            <a:prstGeom prst="rect">
              <a:avLst/>
            </a:prstGeom>
            <a:noFill/>
            <a:effectLst/>
          </p:spPr>
        </p:pic>
        <p:pic>
          <p:nvPicPr>
            <p:cNvPr id="15" name="Picture 2" descr="http://dalailama.com/images/pgallery/printable5.jpg"/>
            <p:cNvPicPr>
              <a:picLocks noChangeAspect="1" noChangeArrowheads="1"/>
            </p:cNvPicPr>
            <p:nvPr/>
          </p:nvPicPr>
          <p:blipFill>
            <a:blip r:embed="rId3" cstate="print">
              <a:lum bright="-10000" contrast="-10000"/>
            </a:blip>
            <a:srcRect t="6707"/>
            <a:stretch>
              <a:fillRect/>
            </a:stretch>
          </p:blipFill>
          <p:spPr bwMode="auto">
            <a:xfrm>
              <a:off x="0" y="3882878"/>
              <a:ext cx="1885082" cy="2672159"/>
            </a:xfrm>
            <a:prstGeom prst="rect">
              <a:avLst/>
            </a:prstGeom>
            <a:noFill/>
            <a:effectLst/>
          </p:spPr>
        </p:pic>
        <p:pic>
          <p:nvPicPr>
            <p:cNvPr id="16" name="Picture 12" descr="http://personales.ya.com/muntanya/textos/imatges/heidegger.jpg"/>
            <p:cNvPicPr>
              <a:picLocks noChangeAspect="1" noChangeArrowheads="1"/>
            </p:cNvPicPr>
            <p:nvPr/>
          </p:nvPicPr>
          <p:blipFill>
            <a:blip r:embed="rId4">
              <a:lum bright="-10000" contrast="-10000"/>
            </a:blip>
            <a:srcRect l="5039" r="4343"/>
            <a:stretch>
              <a:fillRect/>
            </a:stretch>
          </p:blipFill>
          <p:spPr bwMode="auto">
            <a:xfrm>
              <a:off x="2492346" y="0"/>
              <a:ext cx="3081402" cy="2388799"/>
            </a:xfrm>
            <a:prstGeom prst="rect">
              <a:avLst/>
            </a:prstGeom>
            <a:noFill/>
          </p:spPr>
        </p:pic>
        <p:pic>
          <p:nvPicPr>
            <p:cNvPr id="19" name="Immagine 18" descr="kathmandu1.jpg"/>
            <p:cNvPicPr>
              <a:picLocks noChangeAspect="1"/>
            </p:cNvPicPr>
            <p:nvPr/>
          </p:nvPicPr>
          <p:blipFill>
            <a:blip r:embed="rId5">
              <a:lum bright="-10000" contrast="-10000"/>
            </a:blip>
            <a:srcRect r="-217"/>
            <a:stretch>
              <a:fillRect/>
            </a:stretch>
          </p:blipFill>
          <p:spPr>
            <a:xfrm>
              <a:off x="3419271" y="2217107"/>
              <a:ext cx="3237561" cy="2229077"/>
            </a:xfrm>
            <a:prstGeom prst="rect">
              <a:avLst/>
            </a:prstGeom>
          </p:spPr>
        </p:pic>
        <p:pic>
          <p:nvPicPr>
            <p:cNvPr id="20" name="Picture 2" descr="http://farm2.static.flickr.com/1248/1207269826_f6e6d439f1.jpg"/>
            <p:cNvPicPr>
              <a:picLocks noChangeAspect="1" noChangeArrowheads="1"/>
            </p:cNvPicPr>
            <p:nvPr/>
          </p:nvPicPr>
          <p:blipFill>
            <a:blip r:embed="rId6">
              <a:lum bright="-10000" contrast="-10000"/>
            </a:blip>
            <a:srcRect l="8672" r="6956"/>
            <a:stretch>
              <a:fillRect/>
            </a:stretch>
          </p:blipFill>
          <p:spPr bwMode="auto">
            <a:xfrm>
              <a:off x="4968946" y="4365414"/>
              <a:ext cx="2731221" cy="2492586"/>
            </a:xfrm>
            <a:prstGeom prst="rect">
              <a:avLst/>
            </a:prstGeom>
            <a:noFill/>
            <a:effectLst/>
          </p:spPr>
        </p:pic>
        <p:pic>
          <p:nvPicPr>
            <p:cNvPr id="21" name="Picture 2" descr="http://www.comune.modena.it/istorico/image/iniziative/guerra_muri/propaganda_02.jpg"/>
            <p:cNvPicPr>
              <a:picLocks noChangeAspect="1" noChangeArrowheads="1"/>
            </p:cNvPicPr>
            <p:nvPr/>
          </p:nvPicPr>
          <p:blipFill>
            <a:blip r:embed="rId7">
              <a:lum bright="-10000" contrast="-10000"/>
            </a:blip>
            <a:srcRect/>
            <a:stretch>
              <a:fillRect/>
            </a:stretch>
          </p:blipFill>
          <p:spPr bwMode="auto">
            <a:xfrm>
              <a:off x="2450072" y="4096010"/>
              <a:ext cx="1881795" cy="2761989"/>
            </a:xfrm>
            <a:prstGeom prst="rect">
              <a:avLst/>
            </a:prstGeom>
            <a:noFill/>
            <a:effectLst/>
          </p:spPr>
        </p:pic>
        <p:pic>
          <p:nvPicPr>
            <p:cNvPr id="22" name="Picture 3" descr="http://upload.wikimedia.org/wikipedia/commons/0/0e/Oscar_Wilde_%281854-1900%29_1889%2C_May_23._Picture_by_W._and_D._Downey.jpg"/>
            <p:cNvPicPr>
              <a:picLocks noChangeAspect="1" noChangeArrowheads="1"/>
            </p:cNvPicPr>
            <p:nvPr/>
          </p:nvPicPr>
          <p:blipFill>
            <a:blip r:embed="rId8">
              <a:lum bright="-10000" contrast="-10000"/>
            </a:blip>
            <a:srcRect r="16554" b="6538"/>
            <a:stretch>
              <a:fillRect/>
            </a:stretch>
          </p:blipFill>
          <p:spPr bwMode="auto">
            <a:xfrm>
              <a:off x="7177414" y="2462784"/>
              <a:ext cx="1966586" cy="3287414"/>
            </a:xfrm>
            <a:prstGeom prst="rect">
              <a:avLst/>
            </a:prstGeom>
            <a:noFill/>
          </p:spPr>
        </p:pic>
        <p:pic>
          <p:nvPicPr>
            <p:cNvPr id="23" name="Picture 1" descr="Pirandello[1]"/>
            <p:cNvPicPr>
              <a:picLocks noChangeAspect="1" noChangeArrowheads="1"/>
            </p:cNvPicPr>
            <p:nvPr/>
          </p:nvPicPr>
          <p:blipFill>
            <a:blip r:embed="rId9">
              <a:lum bright="-10000" contrast="-10000"/>
            </a:blip>
            <a:srcRect/>
            <a:stretch>
              <a:fillRect/>
            </a:stretch>
          </p:blipFill>
          <p:spPr bwMode="auto">
            <a:xfrm>
              <a:off x="6120384" y="-13937"/>
              <a:ext cx="2279904" cy="2647204"/>
            </a:xfrm>
            <a:prstGeom prst="rect">
              <a:avLst/>
            </a:prstGeom>
            <a:noFill/>
            <a:ln w="9525">
              <a:solidFill>
                <a:srgbClr val="000000">
                  <a:alpha val="20000"/>
                </a:srgbClr>
              </a:solidFill>
              <a:miter lim="800000"/>
              <a:headEnd/>
              <a:tailEnd/>
            </a:ln>
          </p:spPr>
        </p:pic>
        <p:pic>
          <p:nvPicPr>
            <p:cNvPr id="24" name="Picture 2" descr="http://www.interware.it/tsr/scuole/percorsi/giulia/images/Seneca.jpg"/>
            <p:cNvPicPr>
              <a:picLocks noChangeAspect="1" noChangeArrowheads="1"/>
            </p:cNvPicPr>
            <p:nvPr/>
          </p:nvPicPr>
          <p:blipFill>
            <a:blip r:embed="rId10">
              <a:clrChange>
                <a:clrFrom>
                  <a:srgbClr val="010101"/>
                </a:clrFrom>
                <a:clrTo>
                  <a:srgbClr val="010101">
                    <a:alpha val="0"/>
                  </a:srgbClr>
                </a:clrTo>
              </a:clrChange>
              <a:lum bright="-10000" contrast="-10000"/>
            </a:blip>
            <a:srcRect/>
            <a:stretch>
              <a:fillRect/>
            </a:stretch>
          </p:blipFill>
          <p:spPr bwMode="auto">
            <a:xfrm>
              <a:off x="1002604" y="1572768"/>
              <a:ext cx="2167316" cy="3089048"/>
            </a:xfrm>
            <a:prstGeom prst="rect">
              <a:avLst/>
            </a:prstGeom>
            <a:noFill/>
          </p:spPr>
        </p:pic>
      </p:grpSp>
      <p:sp>
        <p:nvSpPr>
          <p:cNvPr id="10" name="Freeform 7"/>
          <p:cNvSpPr>
            <a:spLocks/>
          </p:cNvSpPr>
          <p:nvPr/>
        </p:nvSpPr>
        <p:spPr bwMode="auto">
          <a:xfrm rot="21404699" flipV="1">
            <a:off x="-179386" y="3033874"/>
            <a:ext cx="9502775" cy="668337"/>
          </a:xfrm>
          <a:custGeom>
            <a:avLst/>
            <a:gdLst/>
            <a:ahLst/>
            <a:cxnLst>
              <a:cxn ang="0">
                <a:pos x="0" y="421"/>
              </a:cxn>
              <a:cxn ang="0">
                <a:pos x="2362" y="41"/>
              </a:cxn>
              <a:cxn ang="0">
                <a:pos x="4790" y="173"/>
              </a:cxn>
              <a:cxn ang="0">
                <a:pos x="5986" y="122"/>
              </a:cxn>
            </a:cxnLst>
            <a:rect l="0" t="0" r="r" b="b"/>
            <a:pathLst>
              <a:path w="5986" h="421">
                <a:moveTo>
                  <a:pt x="0" y="421"/>
                </a:moveTo>
                <a:cubicBezTo>
                  <a:pt x="782" y="251"/>
                  <a:pt x="1564" y="82"/>
                  <a:pt x="2362" y="41"/>
                </a:cubicBezTo>
                <a:cubicBezTo>
                  <a:pt x="3160" y="0"/>
                  <a:pt x="4186" y="160"/>
                  <a:pt x="4790" y="173"/>
                </a:cubicBezTo>
                <a:cubicBezTo>
                  <a:pt x="5394" y="186"/>
                  <a:pt x="5690" y="154"/>
                  <a:pt x="5986" y="122"/>
                </a:cubicBezTo>
              </a:path>
            </a:pathLst>
          </a:custGeom>
          <a:noFill/>
          <a:ln w="762000" cap="flat" cmpd="sng">
            <a:gradFill flip="none" rotWithShape="1">
              <a:gsLst>
                <a:gs pos="67000">
                  <a:srgbClr val="FF3300">
                    <a:alpha val="77000"/>
                  </a:srgbClr>
                </a:gs>
                <a:gs pos="23000">
                  <a:srgbClr val="CC0000">
                    <a:alpha val="56000"/>
                  </a:srgbClr>
                </a:gs>
                <a:gs pos="52000">
                  <a:srgbClr val="FF0000">
                    <a:alpha val="34000"/>
                  </a:srgbClr>
                </a:gs>
              </a:gsLst>
              <a:lin ang="5400000" scaled="0"/>
              <a:tileRect/>
            </a:gradFill>
            <a:prstDash val="solid"/>
            <a:round/>
            <a:headEnd/>
            <a:tailEnd/>
          </a:ln>
          <a:effectLst/>
          <a:scene3d>
            <a:camera prst="orthographicFront"/>
            <a:lightRig rig="balanced" dir="t"/>
          </a:scene3d>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17" name="Figura a mano libera 16"/>
          <p:cNvSpPr/>
          <p:nvPr/>
        </p:nvSpPr>
        <p:spPr>
          <a:xfrm>
            <a:off x="-214346" y="3153702"/>
            <a:ext cx="9534144" cy="857280"/>
          </a:xfrm>
          <a:custGeom>
            <a:avLst/>
            <a:gdLst>
              <a:gd name="connsiteX0" fmla="*/ 0 w 9534144"/>
              <a:gd name="connsiteY0" fmla="*/ 1158240 h 1158240"/>
              <a:gd name="connsiteX1" fmla="*/ 4791456 w 9534144"/>
              <a:gd name="connsiteY1" fmla="*/ 12192 h 1158240"/>
              <a:gd name="connsiteX2" fmla="*/ 9534144 w 9534144"/>
              <a:gd name="connsiteY2" fmla="*/ 1085088 h 1158240"/>
              <a:gd name="connsiteX0" fmla="*/ 0 w 9534144"/>
              <a:gd name="connsiteY0" fmla="*/ 1158240 h 1158240"/>
              <a:gd name="connsiteX1" fmla="*/ 3791292 w 9534144"/>
              <a:gd name="connsiteY1" fmla="*/ 12192 h 1158240"/>
              <a:gd name="connsiteX2" fmla="*/ 9534144 w 9534144"/>
              <a:gd name="connsiteY2" fmla="*/ 1085088 h 1158240"/>
              <a:gd name="connsiteX0" fmla="*/ 0 w 9534144"/>
              <a:gd name="connsiteY0" fmla="*/ 926618 h 926618"/>
              <a:gd name="connsiteX1" fmla="*/ 4148450 w 9534144"/>
              <a:gd name="connsiteY1" fmla="*/ 12192 h 926618"/>
              <a:gd name="connsiteX2" fmla="*/ 9534144 w 9534144"/>
              <a:gd name="connsiteY2" fmla="*/ 853466 h 926618"/>
            </a:gdLst>
            <a:ahLst/>
            <a:cxnLst>
              <a:cxn ang="0">
                <a:pos x="connsiteX0" y="connsiteY0"/>
              </a:cxn>
              <a:cxn ang="0">
                <a:pos x="connsiteX1" y="connsiteY1"/>
              </a:cxn>
              <a:cxn ang="0">
                <a:pos x="connsiteX2" y="connsiteY2"/>
              </a:cxn>
            </a:cxnLst>
            <a:rect l="l" t="t" r="r" b="b"/>
            <a:pathLst>
              <a:path w="9534144" h="926618">
                <a:moveTo>
                  <a:pt x="0" y="926618"/>
                </a:moveTo>
                <a:cubicBezTo>
                  <a:pt x="1601216" y="359690"/>
                  <a:pt x="2559426" y="24384"/>
                  <a:pt x="4148450" y="12192"/>
                </a:cubicBezTo>
                <a:cubicBezTo>
                  <a:pt x="5737474" y="0"/>
                  <a:pt x="7957312" y="310922"/>
                  <a:pt x="9534144" y="853466"/>
                </a:cubicBezTo>
              </a:path>
            </a:pathLst>
          </a:custGeom>
          <a:noFill/>
          <a:ln w="762000">
            <a:gradFill flip="none" rotWithShape="1">
              <a:gsLst>
                <a:gs pos="15000">
                  <a:srgbClr val="FF3300">
                    <a:alpha val="75000"/>
                  </a:srgbClr>
                </a:gs>
                <a:gs pos="61000">
                  <a:srgbClr val="C00000">
                    <a:alpha val="23000"/>
                  </a:srgbClr>
                </a:gs>
                <a:gs pos="82000">
                  <a:srgbClr val="FF2D2D">
                    <a:alpha val="88000"/>
                  </a:srgbClr>
                </a:gs>
              </a:gsLst>
              <a:lin ang="16500000" scaled="0"/>
              <a:tileRect/>
            </a:gradFill>
          </a:ln>
          <a:scene3d>
            <a:camera prst="orthographicFront"/>
            <a:lightRig rig="balanced" dir="t"/>
          </a:scene3d>
          <a:sp3d prstMaterial="softEdge">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18" name="Figura a mano libera 17"/>
          <p:cNvSpPr/>
          <p:nvPr/>
        </p:nvSpPr>
        <p:spPr>
          <a:xfrm>
            <a:off x="-214346" y="3153726"/>
            <a:ext cx="9729216" cy="721360"/>
          </a:xfrm>
          <a:custGeom>
            <a:avLst/>
            <a:gdLst>
              <a:gd name="connsiteX0" fmla="*/ 9729216 w 9729216"/>
              <a:gd name="connsiteY0" fmla="*/ 184912 h 721360"/>
              <a:gd name="connsiteX1" fmla="*/ 6851904 w 9729216"/>
              <a:gd name="connsiteY1" fmla="*/ 696976 h 721360"/>
              <a:gd name="connsiteX2" fmla="*/ 3108960 w 9729216"/>
              <a:gd name="connsiteY2" fmla="*/ 38608 h 721360"/>
              <a:gd name="connsiteX3" fmla="*/ 0 w 9729216"/>
              <a:gd name="connsiteY3" fmla="*/ 465328 h 721360"/>
            </a:gdLst>
            <a:ahLst/>
            <a:cxnLst>
              <a:cxn ang="0">
                <a:pos x="connsiteX0" y="connsiteY0"/>
              </a:cxn>
              <a:cxn ang="0">
                <a:pos x="connsiteX1" y="connsiteY1"/>
              </a:cxn>
              <a:cxn ang="0">
                <a:pos x="connsiteX2" y="connsiteY2"/>
              </a:cxn>
              <a:cxn ang="0">
                <a:pos x="connsiteX3" y="connsiteY3"/>
              </a:cxn>
            </a:cxnLst>
            <a:rect l="l" t="t" r="r" b="b"/>
            <a:pathLst>
              <a:path w="9729216" h="721360">
                <a:moveTo>
                  <a:pt x="9729216" y="184912"/>
                </a:moveTo>
                <a:cubicBezTo>
                  <a:pt x="8842248" y="453136"/>
                  <a:pt x="7955280" y="721360"/>
                  <a:pt x="6851904" y="696976"/>
                </a:cubicBezTo>
                <a:cubicBezTo>
                  <a:pt x="5748528" y="672592"/>
                  <a:pt x="4250944" y="77216"/>
                  <a:pt x="3108960" y="38608"/>
                </a:cubicBezTo>
                <a:cubicBezTo>
                  <a:pt x="1966976" y="0"/>
                  <a:pt x="983488" y="232664"/>
                  <a:pt x="0" y="465328"/>
                </a:cubicBezTo>
              </a:path>
            </a:pathLst>
          </a:custGeom>
          <a:noFill/>
          <a:ln w="762000">
            <a:gradFill flip="none" rotWithShape="1">
              <a:gsLst>
                <a:gs pos="0">
                  <a:srgbClr val="FF3300">
                    <a:alpha val="41000"/>
                  </a:srgbClr>
                </a:gs>
                <a:gs pos="49000">
                  <a:srgbClr val="C00000">
                    <a:alpha val="25000"/>
                  </a:srgbClr>
                </a:gs>
                <a:gs pos="100000">
                  <a:srgbClr val="FF0000">
                    <a:alpha val="78000"/>
                  </a:srgbClr>
                </a:gs>
              </a:gsLst>
              <a:lin ang="5400000" scaled="0"/>
              <a:tileRect/>
            </a:gradFill>
          </a:ln>
          <a:scene3d>
            <a:camera prst="orthographicFront"/>
            <a:lightRig rig="balanced" dir="t"/>
          </a:scene3d>
          <a:sp3d prstMaterial="softEdge">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13" name="CasellaDiTesto 12"/>
          <p:cNvSpPr txBox="1"/>
          <p:nvPr/>
        </p:nvSpPr>
        <p:spPr>
          <a:xfrm>
            <a:off x="450519" y="4409132"/>
            <a:ext cx="8242962" cy="861774"/>
          </a:xfrm>
          <a:prstGeom prst="rect">
            <a:avLst/>
          </a:prstGeom>
          <a:noFill/>
        </p:spPr>
        <p:txBody>
          <a:bodyPr vert="horz" wrap="none" rtlCol="0" anchor="ctr" anchorCtr="0">
            <a:spAutoFit/>
          </a:bodyPr>
          <a:lstStyle/>
          <a:p>
            <a:pPr algn="ctr">
              <a:tabLst>
                <a:tab pos="0" algn="ctr"/>
              </a:tabLst>
            </a:pPr>
            <a:r>
              <a:rPr lang="it-IT" sz="4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chi c</a:t>
            </a:r>
            <a:r>
              <a:rPr lang="it-IT" sz="5000" dirty="0" smtClean="0">
                <a:solidFill>
                  <a:schemeClr val="bg1">
                    <a:lumMod val="65000"/>
                  </a:schemeClr>
                </a:solidFill>
                <a:effectLst>
                  <a:glow rad="63500">
                    <a:schemeClr val="tx1">
                      <a:alpha val="40000"/>
                    </a:schemeClr>
                  </a:glow>
                  <a:outerShdw blurRad="139700" sx="130000" sy="130000" algn="ctr" rotWithShape="0">
                    <a:prstClr val="black"/>
                  </a:outerShdw>
                </a:effectLst>
                <a:latin typeface="You Are Loved" pitchFamily="2" charset="0"/>
              </a:rPr>
              <a:t>ostruisce</a:t>
            </a:r>
            <a:r>
              <a:rPr lang="it-IT" sz="4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 il pensiero della massa?</a:t>
            </a:r>
            <a:endParaRPr lang="it-IT" sz="4000" dirty="0">
              <a:solidFill>
                <a:schemeClr val="bg1"/>
              </a:solidFill>
              <a:effectLst>
                <a:glow rad="63500">
                  <a:schemeClr val="tx1">
                    <a:alpha val="40000"/>
                  </a:schemeClr>
                </a:glow>
                <a:outerShdw blurRad="139700" sx="130000" sy="130000" algn="ctr" rotWithShape="0">
                  <a:prstClr val="black"/>
                </a:outerShdw>
              </a:effectLst>
              <a:latin typeface="You Are Loved" pitchFamily="2" charset="0"/>
            </a:endParaRPr>
          </a:p>
        </p:txBody>
      </p:sp>
      <p:sp>
        <p:nvSpPr>
          <p:cNvPr id="12" name="Rettangolo 11"/>
          <p:cNvSpPr/>
          <p:nvPr/>
        </p:nvSpPr>
        <p:spPr>
          <a:xfrm>
            <a:off x="2706747" y="3193528"/>
            <a:ext cx="3719288" cy="1446550"/>
          </a:xfrm>
          <a:prstGeom prst="rect">
            <a:avLst/>
          </a:prstGeom>
          <a:noFill/>
        </p:spPr>
        <p:txBody>
          <a:bodyPr wrap="none" lIns="91440" tIns="45720" rIns="91440" bIns="45720">
            <a:spAutoFit/>
          </a:bodyPr>
          <a:lstStyle/>
          <a:p>
            <a:pPr lvl="0" algn="ctr" fontAlgn="base">
              <a:spcBef>
                <a:spcPct val="0"/>
              </a:spcBef>
              <a:spcAft>
                <a:spcPct val="0"/>
              </a:spcAft>
            </a:pPr>
            <a:r>
              <a:rPr lang="it-IT" sz="8800" dirty="0" smtClean="0">
                <a:solidFill>
                  <a:schemeClr val="bg1"/>
                </a:solidFill>
                <a:effectLst>
                  <a:glow rad="63500">
                    <a:schemeClr val="tx1">
                      <a:alpha val="40000"/>
                    </a:schemeClr>
                  </a:glow>
                  <a:outerShdw blurRad="50800" dist="38100" dir="16200000" sx="103000" sy="103000" rotWithShape="0">
                    <a:prstClr val="black">
                      <a:alpha val="40000"/>
                    </a:prstClr>
                  </a:outerShdw>
                  <a:reflection blurRad="6350" stA="55000" endA="300" endPos="45500" dir="5400000" sy="-100000" algn="bl" rotWithShape="0"/>
                </a:effectLst>
                <a:latin typeface="You Are Loved" pitchFamily="2" charset="0"/>
              </a:rPr>
              <a:t>e potere</a:t>
            </a:r>
            <a:endParaRPr lang="it-IT" sz="1600" dirty="0" smtClean="0">
              <a:effectLst>
                <a:glow rad="63500">
                  <a:schemeClr val="tx1">
                    <a:alpha val="40000"/>
                  </a:schemeClr>
                </a:glow>
                <a:outerShdw blurRad="50800" dist="38100" dir="16200000" sx="103000" sy="103000" rotWithShape="0">
                  <a:prstClr val="black">
                    <a:alpha val="40000"/>
                  </a:prstClr>
                </a:outerShdw>
                <a:reflection blurRad="6350" stA="55000" endA="300" endPos="45500" dir="5400000" sy="-100000" algn="bl" rotWithShape="0"/>
              </a:effectLst>
              <a:latin typeface="Arial" pitchFamily="34" charset="0"/>
            </a:endParaRPr>
          </a:p>
        </p:txBody>
      </p:sp>
      <p:sp>
        <p:nvSpPr>
          <p:cNvPr id="11" name="Rettangolo 10"/>
          <p:cNvSpPr/>
          <p:nvPr/>
        </p:nvSpPr>
        <p:spPr>
          <a:xfrm>
            <a:off x="829848" y="2112137"/>
            <a:ext cx="7484307" cy="1880312"/>
          </a:xfrm>
          <a:prstGeom prst="rect">
            <a:avLst/>
          </a:prstGeom>
          <a:noFill/>
        </p:spPr>
        <p:txBody>
          <a:bodyPr wrap="none" lIns="91440" tIns="45720" rIns="91440" bIns="45720">
            <a:prstTxWarp prst="textDeflate">
              <a:avLst>
                <a:gd name="adj" fmla="val 13271"/>
              </a:avLst>
            </a:prstTxWarp>
            <a:spAutoFit/>
            <a:scene3d>
              <a:camera prst="orthographicFront"/>
              <a:lightRig rig="soft" dir="t">
                <a:rot lat="0" lon="0" rev="10800000"/>
              </a:lightRig>
            </a:scene3d>
            <a:sp3d>
              <a:contourClr>
                <a:srgbClr val="DDDDDD"/>
              </a:contourClr>
            </a:sp3d>
          </a:bodyPr>
          <a:lstStyle/>
          <a:p>
            <a:pPr algn="ctr"/>
            <a:r>
              <a:rPr lang="it-IT" sz="9600" cap="none" spc="150" dirty="0" smtClean="0">
                <a:ln w="11430">
                  <a:noFill/>
                </a:ln>
                <a:solidFill>
                  <a:schemeClr val="bg1"/>
                </a:solidFill>
                <a:effectLst>
                  <a:glow rad="63500">
                    <a:schemeClr val="tx1">
                      <a:alpha val="40000"/>
                    </a:schemeClr>
                  </a:glow>
                  <a:outerShdw blurRad="38100" sx="104000" sy="104000" algn="ctr" rotWithShape="0">
                    <a:prstClr val="black">
                      <a:alpha val="40000"/>
                    </a:prstClr>
                  </a:outerShdw>
                  <a:reflection blurRad="6350" stA="55000" endA="300" endPos="45500" dir="5400000" sy="-100000" algn="bl" rotWithShape="0"/>
                </a:effectLst>
                <a:latin typeface="VTKS  mural" pitchFamily="2" charset="0"/>
              </a:rPr>
              <a:t>Informazione</a:t>
            </a:r>
            <a:endParaRPr lang="it-IT" sz="9600" cap="none" spc="150" dirty="0">
              <a:ln w="11430">
                <a:noFill/>
              </a:ln>
              <a:solidFill>
                <a:schemeClr val="bg1"/>
              </a:solidFill>
              <a:effectLst>
                <a:glow rad="63500">
                  <a:schemeClr val="tx1">
                    <a:alpha val="40000"/>
                  </a:schemeClr>
                </a:glow>
                <a:outerShdw blurRad="38100" sx="104000" sy="104000" algn="ctr" rotWithShape="0">
                  <a:prstClr val="black">
                    <a:alpha val="40000"/>
                  </a:prstClr>
                </a:outerShdw>
                <a:reflection blurRad="6350" stA="55000" endA="300" endPos="45500" dir="5400000" sy="-100000" algn="bl" rotWithShape="0"/>
              </a:effectLst>
              <a:latin typeface="VTKS  mural" pitchFamily="2" charset="0"/>
            </a:endParaRPr>
          </a:p>
        </p:txBody>
      </p:sp>
      <p:sp>
        <p:nvSpPr>
          <p:cNvPr id="36" name="CasellaDiTesto 35"/>
          <p:cNvSpPr txBox="1"/>
          <p:nvPr/>
        </p:nvSpPr>
        <p:spPr>
          <a:xfrm>
            <a:off x="3437715" y="5348614"/>
            <a:ext cx="2268570" cy="338554"/>
          </a:xfrm>
          <a:prstGeom prst="rect">
            <a:avLst/>
          </a:prstGeom>
        </p:spPr>
        <p:txBody>
          <a:bodyPr wrap="none" rtlCol="0">
            <a:spAutoFit/>
          </a:bodyPr>
          <a:lstStyle/>
          <a:p>
            <a:pPr algn="just">
              <a:buFont typeface="Arial" pitchFamily="34" charset="0"/>
              <a:buChar char="►"/>
            </a:pPr>
            <a:r>
              <a:rPr lang="it-IT" sz="16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1" action="ppaction://hlinksldjump" tooltip="Mappa Concettuale"/>
              </a:rPr>
              <a:t>Mappa Concettuale</a:t>
            </a:r>
            <a:endParaRPr lang="it-IT" sz="16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2" action="ppaction://hlinksldjump"/>
            </a:endParaRPr>
          </a:p>
        </p:txBody>
      </p:sp>
      <p:sp>
        <p:nvSpPr>
          <p:cNvPr id="38" name="CasellaDiTesto 37"/>
          <p:cNvSpPr txBox="1"/>
          <p:nvPr/>
        </p:nvSpPr>
        <p:spPr>
          <a:xfrm>
            <a:off x="0" y="0"/>
            <a:ext cx="9144000" cy="400110"/>
          </a:xfrm>
          <a:prstGeom prst="rect">
            <a:avLst/>
          </a:prstGeom>
          <a:noFill/>
        </p:spPr>
        <p:txBody>
          <a:bodyPr vert="horz" wrap="square" rtlCol="0" anchor="ctr" anchorCtr="0">
            <a:spAutoFit/>
          </a:bodyPr>
          <a:lstStyle/>
          <a:p>
            <a:pPr algn="ctr">
              <a:tabLst>
                <a:tab pos="0" algn="ctr"/>
              </a:tabLst>
            </a:pPr>
            <a:r>
              <a:rPr lang="it-IT" sz="2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Manlio </a:t>
            </a:r>
            <a:r>
              <a:rPr lang="it-IT" sz="2000" dirty="0" err="1"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Miraglia</a:t>
            </a:r>
            <a:r>
              <a:rPr lang="it-IT" sz="2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 5</a:t>
            </a:r>
            <a:r>
              <a:rPr lang="it-IT" sz="2000" dirty="0" smtClean="0">
                <a:solidFill>
                  <a:schemeClr val="bg1"/>
                </a:solidFill>
                <a:effectLst>
                  <a:glow rad="63500">
                    <a:schemeClr val="tx1">
                      <a:alpha val="40000"/>
                    </a:schemeClr>
                  </a:glow>
                  <a:outerShdw blurRad="139700" sx="130000" sy="130000" algn="ctr" rotWithShape="0">
                    <a:prstClr val="black"/>
                  </a:outerShdw>
                </a:effectLst>
                <a:latin typeface="Arial" pitchFamily="34" charset="0"/>
                <a:cs typeface="Arial" pitchFamily="34" charset="0"/>
              </a:rPr>
              <a:t>°</a:t>
            </a:r>
            <a:r>
              <a:rPr lang="it-IT" sz="2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G </a:t>
            </a:r>
            <a:r>
              <a:rPr lang="it-IT" sz="2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2007/2008 Liceo </a:t>
            </a:r>
            <a:r>
              <a:rPr lang="it-IT" sz="2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Scientifico “</a:t>
            </a:r>
            <a:r>
              <a:rPr lang="it-IT" sz="2000" dirty="0" err="1"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A.Volta</a:t>
            </a:r>
            <a:r>
              <a:rPr lang="it-IT" sz="2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 </a:t>
            </a:r>
            <a:r>
              <a:rPr lang="it-IT" sz="2000" dirty="0" err="1"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CL</a:t>
            </a:r>
            <a:r>
              <a:rPr lang="it-IT" sz="2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 manliomiraglia@hotmail.it</a:t>
            </a:r>
            <a:endParaRPr lang="it-IT" sz="2000" dirty="0">
              <a:solidFill>
                <a:schemeClr val="bg1"/>
              </a:solidFill>
              <a:effectLst>
                <a:glow rad="63500">
                  <a:schemeClr val="tx1">
                    <a:alpha val="40000"/>
                  </a:schemeClr>
                </a:glow>
                <a:outerShdw blurRad="139700" sx="130000" sy="130000" algn="ctr" rotWithShape="0">
                  <a:prstClr val="black"/>
                </a:outerShdw>
              </a:effectLst>
              <a:latin typeface="You Are Loved" pitchFamily="2"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8" presetClass="entr" presetSubtype="3"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trips(upRight)">
                                      <p:cBhvr>
                                        <p:cTn id="11" dur="500"/>
                                        <p:tgtEl>
                                          <p:spTgt spid="10"/>
                                        </p:tgtEl>
                                      </p:cBhvr>
                                    </p:animEffect>
                                  </p:childTnLst>
                                </p:cTn>
                              </p:par>
                            </p:childTnLst>
                          </p:cTn>
                        </p:par>
                        <p:par>
                          <p:cTn id="12" fill="hold">
                            <p:stCondLst>
                              <p:cond delay="2500"/>
                            </p:stCondLst>
                            <p:childTnLst>
                              <p:par>
                                <p:cTn id="13" presetID="18" presetClass="entr" presetSubtype="3"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trips(upRight)">
                                      <p:cBhvr>
                                        <p:cTn id="15" dur="500"/>
                                        <p:tgtEl>
                                          <p:spTgt spid="17"/>
                                        </p:tgtEl>
                                      </p:cBhvr>
                                    </p:animEffect>
                                  </p:childTnLst>
                                </p:cTn>
                              </p:par>
                            </p:childTnLst>
                          </p:cTn>
                        </p:par>
                        <p:par>
                          <p:cTn id="16" fill="hold">
                            <p:stCondLst>
                              <p:cond delay="3000"/>
                            </p:stCondLst>
                            <p:childTnLst>
                              <p:par>
                                <p:cTn id="17" presetID="18" presetClass="entr" presetSubtype="3"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strips(upRight)">
                                      <p:cBhvr>
                                        <p:cTn id="19" dur="500"/>
                                        <p:tgtEl>
                                          <p:spTgt spid="18"/>
                                        </p:tgtEl>
                                      </p:cBhvr>
                                    </p:animEffect>
                                  </p:childTnLst>
                                </p:cTn>
                              </p:par>
                              <p:par>
                                <p:cTn id="20" presetID="47"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2000"/>
                                        <p:tgtEl>
                                          <p:spTgt spid="3"/>
                                        </p:tgtEl>
                                      </p:cBhvr>
                                    </p:animEffect>
                                  </p:childTnLst>
                                </p:cTn>
                              </p:par>
                            </p:childTnLst>
                          </p:cTn>
                        </p:par>
                        <p:par>
                          <p:cTn id="34" fill="hold">
                            <p:stCondLst>
                              <p:cond delay="6000"/>
                            </p:stCondLst>
                            <p:childTnLst>
                              <p:par>
                                <p:cTn id="35" presetID="27" presetClass="entr" presetSubtype="0" fill="hold" grpId="0" nodeType="afterEffect">
                                  <p:stCondLst>
                                    <p:cond delay="0"/>
                                  </p:stCondLst>
                                  <p:iterate type="lt">
                                    <p:tmPct val="50000"/>
                                  </p:iterate>
                                  <p:childTnLst>
                                    <p:set>
                                      <p:cBhvr>
                                        <p:cTn id="36" dur="1" fill="hold">
                                          <p:stCondLst>
                                            <p:cond delay="0"/>
                                          </p:stCondLst>
                                        </p:cTn>
                                        <p:tgtEl>
                                          <p:spTgt spid="13"/>
                                        </p:tgtEl>
                                        <p:attrNameLst>
                                          <p:attrName>style.visibility</p:attrName>
                                        </p:attrNameLst>
                                      </p:cBhvr>
                                      <p:to>
                                        <p:strVal val="visible"/>
                                      </p:to>
                                    </p:set>
                                    <p:anim calcmode="discrete" valueType="clr">
                                      <p:cBhvr override="childStyle">
                                        <p:cTn id="37" dur="80"/>
                                        <p:tgtEl>
                                          <p:spTgt spid="13"/>
                                        </p:tgtEl>
                                        <p:attrNameLst>
                                          <p:attrName>style.color</p:attrName>
                                        </p:attrNameLst>
                                      </p:cBhvr>
                                      <p:tavLst>
                                        <p:tav tm="0">
                                          <p:val>
                                            <p:clrVal>
                                              <a:srgbClr val="B2B2B2"/>
                                            </p:clrVal>
                                          </p:val>
                                        </p:tav>
                                        <p:tav tm="50000">
                                          <p:val>
                                            <p:clrVal>
                                              <a:srgbClr val="FF0000"/>
                                            </p:clrVal>
                                          </p:val>
                                        </p:tav>
                                      </p:tavLst>
                                    </p:anim>
                                    <p:anim calcmode="discrete" valueType="clr">
                                      <p:cBhvr>
                                        <p:cTn id="38" dur="80"/>
                                        <p:tgtEl>
                                          <p:spTgt spid="13"/>
                                        </p:tgtEl>
                                        <p:attrNameLst>
                                          <p:attrName>fillcolor</p:attrName>
                                        </p:attrNameLst>
                                      </p:cBhvr>
                                      <p:tavLst>
                                        <p:tav tm="0">
                                          <p:val>
                                            <p:clrVal>
                                              <a:schemeClr val="accent2"/>
                                            </p:clrVal>
                                          </p:val>
                                        </p:tav>
                                        <p:tav tm="50000">
                                          <p:val>
                                            <p:clrVal>
                                              <a:schemeClr val="hlink"/>
                                            </p:clrVal>
                                          </p:val>
                                        </p:tav>
                                      </p:tavLst>
                                    </p:anim>
                                    <p:set>
                                      <p:cBhvr>
                                        <p:cTn id="39" dur="80"/>
                                        <p:tgtEl>
                                          <p:spTgt spid="13"/>
                                        </p:tgtEl>
                                        <p:attrNameLst>
                                          <p:attrName>fill.type</p:attrName>
                                        </p:attrNameLst>
                                      </p:cBhvr>
                                      <p:to>
                                        <p:strVal val="solid"/>
                                      </p:to>
                                    </p:set>
                                  </p:childTnLst>
                                </p:cTn>
                              </p:par>
                            </p:childTnLst>
                          </p:cTn>
                        </p:par>
                        <p:par>
                          <p:cTn id="40" fill="hold">
                            <p:stCondLst>
                              <p:cond delay="7400"/>
                            </p:stCondLst>
                            <p:childTnLst>
                              <p:par>
                                <p:cTn id="41" presetID="10"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2000"/>
                                        <p:tgtEl>
                                          <p:spTgt spid="36"/>
                                        </p:tgtEl>
                                      </p:cBhvr>
                                    </p:animEffect>
                                  </p:childTnLst>
                                </p:cTn>
                              </p:par>
                            </p:childTnLst>
                          </p:cTn>
                        </p:par>
                        <p:par>
                          <p:cTn id="44" fill="hold">
                            <p:stCondLst>
                              <p:cond delay="9400"/>
                            </p:stCondLst>
                            <p:childTnLst>
                              <p:par>
                                <p:cTn id="45" presetID="47"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1000"/>
                                        <p:tgtEl>
                                          <p:spTgt spid="38"/>
                                        </p:tgtEl>
                                      </p:cBhvr>
                                    </p:animEffect>
                                    <p:anim calcmode="lin" valueType="num">
                                      <p:cBhvr>
                                        <p:cTn id="48" dur="1000" fill="hold"/>
                                        <p:tgtEl>
                                          <p:spTgt spid="38"/>
                                        </p:tgtEl>
                                        <p:attrNameLst>
                                          <p:attrName>ppt_x</p:attrName>
                                        </p:attrNameLst>
                                      </p:cBhvr>
                                      <p:tavLst>
                                        <p:tav tm="0">
                                          <p:val>
                                            <p:strVal val="#ppt_x"/>
                                          </p:val>
                                        </p:tav>
                                        <p:tav tm="100000">
                                          <p:val>
                                            <p:strVal val="#ppt_x"/>
                                          </p:val>
                                        </p:tav>
                                      </p:tavLst>
                                    </p:anim>
                                    <p:anim calcmode="lin" valueType="num">
                                      <p:cBhvr>
                                        <p:cTn id="4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18" grpId="0" animBg="1"/>
      <p:bldP spid="13" grpId="0"/>
      <p:bldP spid="12" grpId="0"/>
      <p:bldP spid="11" grpId="0"/>
      <p:bldP spid="36" grpId="0"/>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olo 49"/>
          <p:cNvSpPr>
            <a:spLocks noGrp="1"/>
          </p:cNvSpPr>
          <p:nvPr>
            <p:ph type="title"/>
          </p:nvPr>
        </p:nvSpPr>
        <p:spPr/>
        <p:txBody>
          <a:bodyPr/>
          <a:lstStyle/>
          <a:p>
            <a:r>
              <a:rPr lang="it-IT" dirty="0" smtClean="0"/>
              <a:t>Italiano: Intellettuale e società</a:t>
            </a:r>
            <a:endParaRPr lang="it-IT" dirty="0"/>
          </a:p>
        </p:txBody>
      </p:sp>
      <p:grpSp>
        <p:nvGrpSpPr>
          <p:cNvPr id="58" name="Gruppo 57"/>
          <p:cNvGrpSpPr/>
          <p:nvPr/>
        </p:nvGrpSpPr>
        <p:grpSpPr>
          <a:xfrm>
            <a:off x="-5990" y="-13398"/>
            <a:ext cx="9155980" cy="6884797"/>
            <a:chOff x="0" y="-26797"/>
            <a:chExt cx="9155980" cy="6884797"/>
          </a:xfrm>
        </p:grpSpPr>
        <p:pic>
          <p:nvPicPr>
            <p:cNvPr id="59" name="Picture 4" descr="http://www.netfly.it/richyart/TesiWeb/images/Rivoluzione%20Industriale%20Treni.gif"/>
            <p:cNvPicPr>
              <a:picLocks noChangeAspect="1" noChangeArrowheads="1"/>
            </p:cNvPicPr>
            <p:nvPr/>
          </p:nvPicPr>
          <p:blipFill>
            <a:blip r:embed="rId2"/>
            <a:srcRect/>
            <a:stretch>
              <a:fillRect/>
            </a:stretch>
          </p:blipFill>
          <p:spPr bwMode="auto">
            <a:xfrm>
              <a:off x="3135884" y="643763"/>
              <a:ext cx="2216404" cy="2691348"/>
            </a:xfrm>
            <a:prstGeom prst="rect">
              <a:avLst/>
            </a:prstGeom>
            <a:noFill/>
          </p:spPr>
        </p:pic>
        <p:pic>
          <p:nvPicPr>
            <p:cNvPr id="60" name="Picture 6" descr="http://www.racine.ra.it/ungaretti/SeT/macvapor/images/ansaldo.jpg"/>
            <p:cNvPicPr>
              <a:picLocks noChangeAspect="1" noChangeArrowheads="1"/>
            </p:cNvPicPr>
            <p:nvPr/>
          </p:nvPicPr>
          <p:blipFill>
            <a:blip r:embed="rId3"/>
            <a:srcRect/>
            <a:stretch>
              <a:fillRect/>
            </a:stretch>
          </p:blipFill>
          <p:spPr bwMode="auto">
            <a:xfrm>
              <a:off x="5045964" y="-26797"/>
              <a:ext cx="4098036" cy="2070215"/>
            </a:xfrm>
            <a:prstGeom prst="rect">
              <a:avLst/>
            </a:prstGeom>
            <a:noFill/>
          </p:spPr>
        </p:pic>
        <p:pic>
          <p:nvPicPr>
            <p:cNvPr id="61" name="Picture 10" descr="http://www.storialibera.it/epoca_contemporanea/risorgimento/regno_delle_due_sicilie_e_borbone/images/regno_delle_due_sicilie_e_borbone.jpg"/>
            <p:cNvPicPr>
              <a:picLocks noChangeAspect="1" noChangeArrowheads="1"/>
            </p:cNvPicPr>
            <p:nvPr/>
          </p:nvPicPr>
          <p:blipFill>
            <a:blip r:embed="rId4"/>
            <a:srcRect/>
            <a:stretch>
              <a:fillRect/>
            </a:stretch>
          </p:blipFill>
          <p:spPr bwMode="auto">
            <a:xfrm>
              <a:off x="4952998" y="2704211"/>
              <a:ext cx="2515618" cy="2196973"/>
            </a:xfrm>
            <a:prstGeom prst="rect">
              <a:avLst/>
            </a:prstGeom>
            <a:noFill/>
          </p:spPr>
        </p:pic>
        <p:pic>
          <p:nvPicPr>
            <p:cNvPr id="62" name="Picture 8" descr="http://www.internetculturale.it/upload/immagini/garibaldi.jpg"/>
            <p:cNvPicPr>
              <a:picLocks noChangeAspect="1" noChangeArrowheads="1"/>
            </p:cNvPicPr>
            <p:nvPr/>
          </p:nvPicPr>
          <p:blipFill>
            <a:blip r:embed="rId5"/>
            <a:srcRect/>
            <a:stretch>
              <a:fillRect/>
            </a:stretch>
          </p:blipFill>
          <p:spPr bwMode="auto">
            <a:xfrm>
              <a:off x="7168526" y="1743456"/>
              <a:ext cx="1975474" cy="2888234"/>
            </a:xfrm>
            <a:prstGeom prst="rect">
              <a:avLst/>
            </a:prstGeom>
            <a:noFill/>
          </p:spPr>
        </p:pic>
        <p:pic>
          <p:nvPicPr>
            <p:cNvPr id="63" name="Picture 14" descr="http://www.griseldaonline.it/foto/5percorso_ico/galleria%203/Quarto%20stato.jpg"/>
            <p:cNvPicPr>
              <a:picLocks noChangeAspect="1" noChangeArrowheads="1"/>
            </p:cNvPicPr>
            <p:nvPr/>
          </p:nvPicPr>
          <p:blipFill>
            <a:blip r:embed="rId6"/>
            <a:srcRect/>
            <a:stretch>
              <a:fillRect/>
            </a:stretch>
          </p:blipFill>
          <p:spPr bwMode="auto">
            <a:xfrm>
              <a:off x="0" y="4089998"/>
              <a:ext cx="5286883" cy="2768002"/>
            </a:xfrm>
            <a:prstGeom prst="rect">
              <a:avLst/>
            </a:prstGeom>
            <a:noFill/>
          </p:spPr>
        </p:pic>
        <p:pic>
          <p:nvPicPr>
            <p:cNvPr id="64" name="Picture 12" descr="http://digilander.libero.it/fiammecremisi/fotobis/giolitti.jpg"/>
            <p:cNvPicPr>
              <a:picLocks noChangeAspect="1" noChangeArrowheads="1"/>
            </p:cNvPicPr>
            <p:nvPr/>
          </p:nvPicPr>
          <p:blipFill>
            <a:blip r:embed="rId7"/>
            <a:srcRect/>
            <a:stretch>
              <a:fillRect/>
            </a:stretch>
          </p:blipFill>
          <p:spPr bwMode="auto">
            <a:xfrm>
              <a:off x="1723156" y="2218943"/>
              <a:ext cx="1596651" cy="2206753"/>
            </a:xfrm>
            <a:prstGeom prst="rect">
              <a:avLst/>
            </a:prstGeom>
            <a:noFill/>
          </p:spPr>
        </p:pic>
        <p:pic>
          <p:nvPicPr>
            <p:cNvPr id="65" name="Picture 2" descr="Eugène Delacroix. Liberty Leading the People (28 July 1830)."/>
            <p:cNvPicPr>
              <a:picLocks noChangeAspect="1" noChangeArrowheads="1"/>
            </p:cNvPicPr>
            <p:nvPr/>
          </p:nvPicPr>
          <p:blipFill>
            <a:blip r:embed="rId8"/>
            <a:srcRect/>
            <a:stretch>
              <a:fillRect/>
            </a:stretch>
          </p:blipFill>
          <p:spPr bwMode="auto">
            <a:xfrm>
              <a:off x="1" y="1"/>
              <a:ext cx="2881917" cy="2353055"/>
            </a:xfrm>
            <a:prstGeom prst="rect">
              <a:avLst/>
            </a:prstGeom>
            <a:noFill/>
          </p:spPr>
        </p:pic>
        <p:pic>
          <p:nvPicPr>
            <p:cNvPr id="66" name="Picture 16" descr="http://www.claudiocolombo.net/FotoDVD/novecento2.jpg"/>
            <p:cNvPicPr>
              <a:picLocks noChangeAspect="1" noChangeArrowheads="1"/>
            </p:cNvPicPr>
            <p:nvPr/>
          </p:nvPicPr>
          <p:blipFill>
            <a:blip r:embed="rId9"/>
            <a:srcRect l="7559"/>
            <a:stretch>
              <a:fillRect/>
            </a:stretch>
          </p:blipFill>
          <p:spPr bwMode="auto">
            <a:xfrm>
              <a:off x="5839968" y="4840224"/>
              <a:ext cx="3316012" cy="2017776"/>
            </a:xfrm>
            <a:prstGeom prst="rect">
              <a:avLst/>
            </a:prstGeom>
            <a:noFill/>
          </p:spPr>
        </p:pic>
      </p:grpSp>
      <p:grpSp>
        <p:nvGrpSpPr>
          <p:cNvPr id="41" name="Gruppo 40"/>
          <p:cNvGrpSpPr/>
          <p:nvPr/>
        </p:nvGrpSpPr>
        <p:grpSpPr>
          <a:xfrm>
            <a:off x="0" y="-26797"/>
            <a:ext cx="9155980" cy="6884797"/>
            <a:chOff x="0" y="-26797"/>
            <a:chExt cx="9155980" cy="6884797"/>
          </a:xfrm>
        </p:grpSpPr>
        <p:pic>
          <p:nvPicPr>
            <p:cNvPr id="42" name="Picture 4" descr="http://www.netfly.it/richyart/TesiWeb/images/Rivoluzione%20Industriale%20Treni.gif"/>
            <p:cNvPicPr>
              <a:picLocks noChangeAspect="1" noChangeArrowheads="1"/>
            </p:cNvPicPr>
            <p:nvPr/>
          </p:nvPicPr>
          <p:blipFill>
            <a:blip r:embed="rId2">
              <a:lum bright="-20000" contrast="-10000"/>
            </a:blip>
            <a:srcRect/>
            <a:stretch>
              <a:fillRect/>
            </a:stretch>
          </p:blipFill>
          <p:spPr bwMode="auto">
            <a:xfrm>
              <a:off x="3135884" y="643763"/>
              <a:ext cx="2216404" cy="2691348"/>
            </a:xfrm>
            <a:prstGeom prst="rect">
              <a:avLst/>
            </a:prstGeom>
            <a:noFill/>
          </p:spPr>
        </p:pic>
        <p:pic>
          <p:nvPicPr>
            <p:cNvPr id="43" name="Picture 6" descr="http://www.racine.ra.it/ungaretti/SeT/macvapor/images/ansaldo.jpg"/>
            <p:cNvPicPr>
              <a:picLocks noChangeAspect="1" noChangeArrowheads="1"/>
            </p:cNvPicPr>
            <p:nvPr/>
          </p:nvPicPr>
          <p:blipFill>
            <a:blip r:embed="rId3">
              <a:lum bright="-20000" contrast="-10000"/>
            </a:blip>
            <a:srcRect/>
            <a:stretch>
              <a:fillRect/>
            </a:stretch>
          </p:blipFill>
          <p:spPr bwMode="auto">
            <a:xfrm>
              <a:off x="5045964" y="-26797"/>
              <a:ext cx="4098036" cy="2070215"/>
            </a:xfrm>
            <a:prstGeom prst="rect">
              <a:avLst/>
            </a:prstGeom>
            <a:noFill/>
          </p:spPr>
        </p:pic>
        <p:pic>
          <p:nvPicPr>
            <p:cNvPr id="44" name="Picture 10" descr="http://www.storialibera.it/epoca_contemporanea/risorgimento/regno_delle_due_sicilie_e_borbone/images/regno_delle_due_sicilie_e_borbone.jpg"/>
            <p:cNvPicPr>
              <a:picLocks noChangeAspect="1" noChangeArrowheads="1"/>
            </p:cNvPicPr>
            <p:nvPr/>
          </p:nvPicPr>
          <p:blipFill>
            <a:blip r:embed="rId4">
              <a:lum bright="-20000" contrast="-10000"/>
            </a:blip>
            <a:srcRect/>
            <a:stretch>
              <a:fillRect/>
            </a:stretch>
          </p:blipFill>
          <p:spPr bwMode="auto">
            <a:xfrm>
              <a:off x="4952998" y="2704211"/>
              <a:ext cx="2515618" cy="2196973"/>
            </a:xfrm>
            <a:prstGeom prst="rect">
              <a:avLst/>
            </a:prstGeom>
            <a:noFill/>
          </p:spPr>
        </p:pic>
        <p:pic>
          <p:nvPicPr>
            <p:cNvPr id="45" name="Picture 8" descr="http://www.internetculturale.it/upload/immagini/garibaldi.jpg"/>
            <p:cNvPicPr>
              <a:picLocks noChangeAspect="1" noChangeArrowheads="1"/>
            </p:cNvPicPr>
            <p:nvPr/>
          </p:nvPicPr>
          <p:blipFill>
            <a:blip r:embed="rId5">
              <a:lum bright="-20000" contrast="-10000"/>
            </a:blip>
            <a:srcRect/>
            <a:stretch>
              <a:fillRect/>
            </a:stretch>
          </p:blipFill>
          <p:spPr bwMode="auto">
            <a:xfrm>
              <a:off x="7168526" y="1804416"/>
              <a:ext cx="1975474" cy="2888234"/>
            </a:xfrm>
            <a:prstGeom prst="rect">
              <a:avLst/>
            </a:prstGeom>
            <a:noFill/>
          </p:spPr>
        </p:pic>
        <p:pic>
          <p:nvPicPr>
            <p:cNvPr id="46" name="Picture 14" descr="http://www.griseldaonline.it/foto/5percorso_ico/galleria%203/Quarto%20stato.jpg"/>
            <p:cNvPicPr>
              <a:picLocks noChangeAspect="1" noChangeArrowheads="1"/>
            </p:cNvPicPr>
            <p:nvPr/>
          </p:nvPicPr>
          <p:blipFill>
            <a:blip r:embed="rId6">
              <a:lum bright="-20000" contrast="-10000"/>
            </a:blip>
            <a:srcRect/>
            <a:stretch>
              <a:fillRect/>
            </a:stretch>
          </p:blipFill>
          <p:spPr bwMode="auto">
            <a:xfrm>
              <a:off x="0" y="4089998"/>
              <a:ext cx="5286883" cy="2768002"/>
            </a:xfrm>
            <a:prstGeom prst="rect">
              <a:avLst/>
            </a:prstGeom>
            <a:noFill/>
          </p:spPr>
        </p:pic>
        <p:pic>
          <p:nvPicPr>
            <p:cNvPr id="47" name="Picture 12" descr="http://digilander.libero.it/fiammecremisi/fotobis/giolitti.jpg"/>
            <p:cNvPicPr>
              <a:picLocks noChangeAspect="1" noChangeArrowheads="1"/>
            </p:cNvPicPr>
            <p:nvPr/>
          </p:nvPicPr>
          <p:blipFill>
            <a:blip r:embed="rId7">
              <a:lum bright="-20000" contrast="-10000"/>
            </a:blip>
            <a:srcRect/>
            <a:stretch>
              <a:fillRect/>
            </a:stretch>
          </p:blipFill>
          <p:spPr bwMode="auto">
            <a:xfrm>
              <a:off x="1723156" y="2218943"/>
              <a:ext cx="1596651" cy="2206753"/>
            </a:xfrm>
            <a:prstGeom prst="rect">
              <a:avLst/>
            </a:prstGeom>
            <a:noFill/>
          </p:spPr>
        </p:pic>
        <p:pic>
          <p:nvPicPr>
            <p:cNvPr id="49" name="Picture 2" descr="Eugène Delacroix. Liberty Leading the People (28 July 1830)."/>
            <p:cNvPicPr>
              <a:picLocks noChangeAspect="1" noChangeArrowheads="1"/>
            </p:cNvPicPr>
            <p:nvPr/>
          </p:nvPicPr>
          <p:blipFill>
            <a:blip r:embed="rId8">
              <a:lum bright="-20000" contrast="-10000"/>
            </a:blip>
            <a:srcRect/>
            <a:stretch>
              <a:fillRect/>
            </a:stretch>
          </p:blipFill>
          <p:spPr bwMode="auto">
            <a:xfrm>
              <a:off x="1" y="1"/>
              <a:ext cx="2881917" cy="2353055"/>
            </a:xfrm>
            <a:prstGeom prst="rect">
              <a:avLst/>
            </a:prstGeom>
            <a:noFill/>
          </p:spPr>
        </p:pic>
        <p:pic>
          <p:nvPicPr>
            <p:cNvPr id="57" name="Picture 16" descr="http://www.claudiocolombo.net/FotoDVD/novecento2.jpg"/>
            <p:cNvPicPr>
              <a:picLocks noChangeAspect="1" noChangeArrowheads="1"/>
            </p:cNvPicPr>
            <p:nvPr/>
          </p:nvPicPr>
          <p:blipFill>
            <a:blip r:embed="rId9">
              <a:lum bright="-20000" contrast="-10000"/>
            </a:blip>
            <a:srcRect l="7559"/>
            <a:stretch>
              <a:fillRect/>
            </a:stretch>
          </p:blipFill>
          <p:spPr bwMode="auto">
            <a:xfrm>
              <a:off x="5839968" y="4840224"/>
              <a:ext cx="3316012" cy="2017776"/>
            </a:xfrm>
            <a:prstGeom prst="rect">
              <a:avLst/>
            </a:prstGeom>
            <a:noFill/>
          </p:spPr>
        </p:pic>
      </p:grpSp>
      <p:sp>
        <p:nvSpPr>
          <p:cNvPr id="4" name="Freeform 3"/>
          <p:cNvSpPr>
            <a:spLocks/>
          </p:cNvSpPr>
          <p:nvPr/>
        </p:nvSpPr>
        <p:spPr bwMode="auto">
          <a:xfrm rot="16714346">
            <a:off x="2407898" y="2985348"/>
            <a:ext cx="9768035" cy="684222"/>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009999"/>
              </a:gs>
              <a:gs pos="23000">
                <a:srgbClr val="33CCCC">
                  <a:alpha val="64000"/>
                </a:srgbClr>
              </a:gs>
              <a:gs pos="52000">
                <a:srgbClr val="009999">
                  <a:alpha val="75000"/>
                </a:srgbClr>
              </a:gs>
            </a:gsLst>
            <a:lin ang="15360000" scaled="0"/>
          </a:gradFill>
          <a:ln w="635000" cap="flat" cmpd="sng">
            <a:gradFill flip="none" rotWithShape="1">
              <a:gsLst>
                <a:gs pos="67000">
                  <a:srgbClr val="8DE5E3">
                    <a:alpha val="83000"/>
                  </a:srgbClr>
                </a:gs>
                <a:gs pos="23000">
                  <a:srgbClr val="33CCCC">
                    <a:alpha val="64000"/>
                  </a:srgbClr>
                </a:gs>
                <a:gs pos="52000">
                  <a:srgbClr val="009999">
                    <a:alpha val="76000"/>
                  </a:srgbClr>
                </a:gs>
              </a:gsLst>
              <a:lin ang="1536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5" name="Freeform 4"/>
          <p:cNvSpPr>
            <a:spLocks/>
          </p:cNvSpPr>
          <p:nvPr/>
        </p:nvSpPr>
        <p:spPr bwMode="auto">
          <a:xfrm rot="5074407" flipH="1">
            <a:off x="2597718" y="2018090"/>
            <a:ext cx="8470664" cy="3051632"/>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009999"/>
              </a:gs>
              <a:gs pos="23000">
                <a:srgbClr val="33CCCC">
                  <a:alpha val="64000"/>
                </a:srgbClr>
              </a:gs>
              <a:gs pos="52000">
                <a:srgbClr val="009999">
                  <a:alpha val="75000"/>
                </a:srgbClr>
              </a:gs>
            </a:gsLst>
            <a:lin ang="15360000" scaled="0"/>
          </a:gradFill>
          <a:ln w="635000" cap="flat" cmpd="sng">
            <a:gradFill flip="none" rotWithShape="1">
              <a:gsLst>
                <a:gs pos="67000">
                  <a:srgbClr val="8DE5E3">
                    <a:alpha val="83000"/>
                  </a:srgbClr>
                </a:gs>
                <a:gs pos="23000">
                  <a:srgbClr val="33CCCC">
                    <a:alpha val="64000"/>
                  </a:srgbClr>
                </a:gs>
                <a:gs pos="52000">
                  <a:srgbClr val="009999">
                    <a:alpha val="76000"/>
                  </a:srgbClr>
                </a:gs>
              </a:gsLst>
              <a:lin ang="1536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6" name="Freeform 3"/>
          <p:cNvSpPr>
            <a:spLocks/>
          </p:cNvSpPr>
          <p:nvPr/>
        </p:nvSpPr>
        <p:spPr bwMode="auto">
          <a:xfrm rot="21310822">
            <a:off x="-599448" y="-356932"/>
            <a:ext cx="10369392" cy="755967"/>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009999"/>
              </a:gs>
              <a:gs pos="23000">
                <a:srgbClr val="33CCCC">
                  <a:alpha val="64000"/>
                </a:srgbClr>
              </a:gs>
              <a:gs pos="52000">
                <a:srgbClr val="009999">
                  <a:alpha val="75000"/>
                </a:srgbClr>
              </a:gs>
            </a:gsLst>
            <a:lin ang="15360000" scaled="0"/>
          </a:gradFill>
          <a:ln w="635000" cap="flat" cmpd="sng">
            <a:gradFill flip="none" rotWithShape="1">
              <a:gsLst>
                <a:gs pos="67000">
                  <a:srgbClr val="8DE5E3">
                    <a:alpha val="83000"/>
                  </a:srgbClr>
                </a:gs>
                <a:gs pos="23000">
                  <a:srgbClr val="33CCCC">
                    <a:alpha val="64000"/>
                  </a:srgbClr>
                </a:gs>
                <a:gs pos="52000">
                  <a:srgbClr val="009999">
                    <a:alpha val="76000"/>
                  </a:srgbClr>
                </a:gs>
              </a:gsLst>
              <a:lin ang="1536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7" name="Freeform 4"/>
          <p:cNvSpPr>
            <a:spLocks/>
          </p:cNvSpPr>
          <p:nvPr/>
        </p:nvSpPr>
        <p:spPr bwMode="auto">
          <a:xfrm>
            <a:off x="-571628" y="68427"/>
            <a:ext cx="10137419" cy="1289590"/>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009999"/>
              </a:gs>
              <a:gs pos="23000">
                <a:srgbClr val="33CCCC">
                  <a:alpha val="64000"/>
                </a:srgbClr>
              </a:gs>
              <a:gs pos="52000">
                <a:srgbClr val="009999">
                  <a:alpha val="75000"/>
                </a:srgbClr>
              </a:gs>
            </a:gsLst>
            <a:lin ang="15360000" scaled="0"/>
          </a:gradFill>
          <a:ln w="635000" cap="flat" cmpd="sng">
            <a:gradFill flip="none" rotWithShape="1">
              <a:gsLst>
                <a:gs pos="67000">
                  <a:srgbClr val="8DE5E3">
                    <a:alpha val="83000"/>
                  </a:srgbClr>
                </a:gs>
                <a:gs pos="23000">
                  <a:srgbClr val="33CCCC">
                    <a:alpha val="64000"/>
                  </a:srgbClr>
                </a:gs>
                <a:gs pos="52000">
                  <a:srgbClr val="009999">
                    <a:alpha val="76000"/>
                  </a:srgbClr>
                </a:gs>
              </a:gsLst>
              <a:lin ang="1536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8" name="Rectangle 10"/>
          <p:cNvSpPr>
            <a:spLocks noChangeArrowheads="1"/>
          </p:cNvSpPr>
          <p:nvPr/>
        </p:nvSpPr>
        <p:spPr bwMode="auto">
          <a:xfrm>
            <a:off x="275573" y="-371494"/>
            <a:ext cx="1803748" cy="1285894"/>
          </a:xfrm>
          <a:prstGeom prst="rect">
            <a:avLst/>
          </a:prstGeom>
          <a:gradFill rotWithShape="1">
            <a:gsLst>
              <a:gs pos="0">
                <a:srgbClr val="000000">
                  <a:gamma/>
                  <a:shade val="80000"/>
                  <a:invGamma/>
                  <a:alpha val="89999"/>
                </a:srgbClr>
              </a:gs>
              <a:gs pos="100000">
                <a:srgbClr val="000000">
                  <a:alpha val="0"/>
                </a:srgbClr>
              </a:gs>
            </a:gsLst>
            <a:lin ang="5400000" scaled="1"/>
          </a:gradFill>
          <a:ln w="3175" algn="ctr">
            <a:noFill/>
            <a:miter lim="800000"/>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endParaRPr>
          </a:p>
          <a:p>
            <a:pPr lvl="0" algn="ctr" fontAlgn="base">
              <a:spcBef>
                <a:spcPct val="0"/>
              </a:spcBef>
              <a:spcAft>
                <a:spcPct val="0"/>
              </a:spcAft>
            </a:pPr>
            <a:r>
              <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rPr>
              <a:t>Italiano</a:t>
            </a:r>
            <a:endParaRPr kumimoji="0" lang="it-IT" sz="4500" b="0" i="0" u="none" strike="noStrike" cap="none" normalizeH="0" baseline="0" dirty="0" smtClean="0">
              <a:ln>
                <a:noFill/>
              </a:ln>
              <a:solidFill>
                <a:schemeClr val="tx1"/>
              </a:solidFill>
              <a:effectLst>
                <a:glow rad="101600">
                  <a:schemeClr val="tx1">
                    <a:alpha val="60000"/>
                  </a:schemeClr>
                </a:glow>
                <a:reflection blurRad="6350" stA="60000" endA="900" endPos="58000" dir="5400000" sy="-100000" algn="bl" rotWithShape="0"/>
              </a:effectLst>
              <a:latin typeface="Arial" pitchFamily="34" charset="0"/>
            </a:endParaRPr>
          </a:p>
        </p:txBody>
      </p:sp>
      <p:pic>
        <p:nvPicPr>
          <p:cNvPr id="67" name="Picture 10" descr="http://www.storialibera.it/epoca_contemporanea/risorgimento/regno_delle_due_sicilie_e_borbone/images/regno_delle_due_sicilie_e_borbone.jpg"/>
          <p:cNvPicPr>
            <a:picLocks noChangeAspect="1" noChangeArrowheads="1"/>
          </p:cNvPicPr>
          <p:nvPr/>
        </p:nvPicPr>
        <p:blipFill>
          <a:blip r:embed="rId4"/>
          <a:srcRect/>
          <a:stretch>
            <a:fillRect/>
          </a:stretch>
        </p:blipFill>
        <p:spPr bwMode="auto">
          <a:xfrm>
            <a:off x="196707" y="2480153"/>
            <a:ext cx="2793113" cy="2439319"/>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pic>
      <p:sp>
        <p:nvSpPr>
          <p:cNvPr id="48" name="Text Box 2"/>
          <p:cNvSpPr txBox="1">
            <a:spLocks noChangeArrowheads="1"/>
          </p:cNvSpPr>
          <p:nvPr/>
        </p:nvSpPr>
        <p:spPr bwMode="auto">
          <a:xfrm>
            <a:off x="3081403" y="1133539"/>
            <a:ext cx="5976618" cy="593239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gn="just" fontAlgn="base">
              <a:spcBef>
                <a:spcPct val="0"/>
              </a:spcBef>
              <a:spcAft>
                <a:spcPct val="0"/>
              </a:spcAft>
            </a:pPr>
            <a:r>
              <a:rPr lang="it-IT" sz="11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Il rapporto tra colui che forma la coscienza sociale e il potere, vive dei momenti difficili anche quando il potere forte e autoritario viene affiancato da forme costituzionali. Con la fine del periodo risorgimentale e con l’avvio di un sviluppo moderno si affaccia in Italia il conflitto, tra l’intellettuale e il potere borghese che va prendendo sempre più piede nella società. Nell’artista cominciano a comparire atteggiamenti di rivolta e di rifiuto nei confronti dei valori borghesi, dallo spirito affaristico, alla razionalità produttiva e pianificatrice. La produzione industriale determina meccanismi produttivi che si fanno sempre più impersonali: l’individuo di fronte ai giganteschi apparati impersonali dell’economia e della società non ha più spazio d’azione. Questa organizzazione produttiva dà origine alla società di massa in cui gli individui perdono la loro fisionomia individuale e si riducono a rotelle di un ingranaggio sempre più perfezionato che ne condiziona comportamenti, scelte, idee.  La crisi dell’individuo che caratterizza la cultura decadente, il senso di malattia che corrode l’io e lo spinge a rifiutare il mondo esterno chiudendosi gelosamente in se stesso, a spingersi verso il mistero dell’ineffabile oppure ad abbandonarsi agli impulsi nichilistici dell’auto annientamento, hanno radici in questi processi. Si fa anche strada un senso di smarrimento e di impotenza di fronte ad una realtà complessa ed enigmatica, che incombe su di lui minacciandolo di schiacciarlo. Il letterato si sente spinto ai margini dai nuovi processi produttivi, che rendono sorpassata la funzione dell’umanista, privilegiando nuove figure più funzionali, come scienziati e specialisti di vario genere. Egli subisce un declassamento materiale; viene relegato a funzioni dequalificante, ripetitive, impiegatizie. Si sente ridotto ad un minimo, trascurabile ingranaggio della gigantesca società di massa perciò ha paura della tecnica, che nega i valori umanistici tradizionali e tende a meccanizzare la vita dell’uomo. Proprio per questo reagisce disperatamente accentuando la sua diversità e la sua eccezionalità attraverso l’estetismo, il “</a:t>
            </a:r>
            <a:r>
              <a:rPr lang="it-IT" sz="115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maledettismo</a:t>
            </a:r>
            <a:r>
              <a:rPr lang="it-IT" sz="11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che possono essere interpretati come il tentativo di mascherare una condizione di declassazione e di massificazione. In sistemi sociali del passato l’intellettuale o faceva parte dei ceti egemoni o era da essi cooptato come cortigiano o protetto.  Adesso l’intellettuale ha perso la sua posizione privilegiata e deve trovarsi un’occupazione per vivere come l’insegnante l’impiegato il giornalista il  bibliotecario, ruoli poco remunerati e dallo scarso prestigio sociale, che non consentono più quell’</a:t>
            </a:r>
            <a:r>
              <a:rPr lang="it-IT" sz="115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otium</a:t>
            </a:r>
            <a:r>
              <a:rPr lang="it-IT" sz="11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che era prerogativa dell’intellettuale del passato e fanno sentire l’artista incompreso e umiliato.</a:t>
            </a:r>
          </a:p>
        </p:txBody>
      </p:sp>
      <p:sp>
        <p:nvSpPr>
          <p:cNvPr id="68" name="CasellaDiTesto 67"/>
          <p:cNvSpPr txBox="1"/>
          <p:nvPr/>
        </p:nvSpPr>
        <p:spPr>
          <a:xfrm>
            <a:off x="2877312" y="637157"/>
            <a:ext cx="6120384" cy="492443"/>
          </a:xfrm>
          <a:prstGeom prst="rect">
            <a:avLst/>
          </a:prstGeom>
          <a:noFill/>
        </p:spPr>
        <p:txBody>
          <a:bodyPr wrap="square" rtlCol="0">
            <a:spAutoFit/>
          </a:bodyPr>
          <a:lstStyle/>
          <a:p>
            <a:pPr algn="ctr"/>
            <a:r>
              <a:rPr lang="it-IT" sz="2600" dirty="0" smtClean="0">
                <a:solidFill>
                  <a:schemeClr val="bg1"/>
                </a:solidFill>
                <a:effectLst>
                  <a:glow rad="101600">
                    <a:schemeClr val="tx1">
                      <a:alpha val="60000"/>
                    </a:schemeClr>
                  </a:glow>
                </a:effectLst>
                <a:latin typeface="You Are Loved" pitchFamily="2" charset="0"/>
              </a:rPr>
              <a:t>Intellettuale</a:t>
            </a:r>
            <a:r>
              <a:rPr lang="it-IT" sz="2200" dirty="0" smtClean="0">
                <a:solidFill>
                  <a:schemeClr val="bg1"/>
                </a:solidFill>
                <a:effectLst>
                  <a:glow rad="101600">
                    <a:schemeClr val="tx1">
                      <a:alpha val="60000"/>
                    </a:schemeClr>
                  </a:glow>
                </a:effectLst>
                <a:latin typeface="You Are Loved" pitchFamily="2" charset="0"/>
              </a:rPr>
              <a:t> e </a:t>
            </a:r>
            <a:r>
              <a:rPr lang="it-IT" sz="2600" dirty="0" smtClean="0">
                <a:solidFill>
                  <a:schemeClr val="bg1"/>
                </a:solidFill>
                <a:effectLst>
                  <a:glow rad="101600">
                    <a:schemeClr val="tx1">
                      <a:alpha val="60000"/>
                    </a:schemeClr>
                  </a:glow>
                </a:effectLst>
                <a:latin typeface="You Are Loved" pitchFamily="2" charset="0"/>
              </a:rPr>
              <a:t>società</a:t>
            </a:r>
            <a:r>
              <a:rPr lang="it-IT" sz="2200" dirty="0" smtClean="0">
                <a:solidFill>
                  <a:schemeClr val="bg1"/>
                </a:solidFill>
                <a:effectLst>
                  <a:glow rad="101600">
                    <a:schemeClr val="tx1">
                      <a:alpha val="60000"/>
                    </a:schemeClr>
                  </a:glow>
                </a:effectLst>
                <a:latin typeface="You Are Loved" pitchFamily="2" charset="0"/>
              </a:rPr>
              <a:t> nell’</a:t>
            </a:r>
            <a:r>
              <a:rPr lang="it-IT" sz="2600" dirty="0" smtClean="0">
                <a:solidFill>
                  <a:schemeClr val="bg1"/>
                </a:solidFill>
                <a:effectLst>
                  <a:glow rad="101600">
                    <a:schemeClr val="tx1">
                      <a:alpha val="60000"/>
                    </a:schemeClr>
                  </a:glow>
                </a:effectLst>
                <a:latin typeface="You Are Loved" pitchFamily="2" charset="0"/>
              </a:rPr>
              <a:t>Italia</a:t>
            </a:r>
            <a:r>
              <a:rPr lang="it-IT" sz="2200" dirty="0" smtClean="0">
                <a:solidFill>
                  <a:schemeClr val="bg1"/>
                </a:solidFill>
                <a:effectLst>
                  <a:glow rad="101600">
                    <a:schemeClr val="tx1">
                      <a:alpha val="60000"/>
                    </a:schemeClr>
                  </a:glow>
                </a:effectLst>
                <a:latin typeface="You Are Loved" pitchFamily="2" charset="0"/>
              </a:rPr>
              <a:t> </a:t>
            </a:r>
            <a:r>
              <a:rPr lang="it-IT" sz="2600" dirty="0" smtClean="0">
                <a:solidFill>
                  <a:schemeClr val="bg1"/>
                </a:solidFill>
                <a:effectLst>
                  <a:glow rad="101600">
                    <a:schemeClr val="tx1">
                      <a:alpha val="60000"/>
                    </a:schemeClr>
                  </a:glow>
                </a:effectLst>
                <a:latin typeface="You Are Loved" pitchFamily="2" charset="0"/>
              </a:rPr>
              <a:t>postunitaria</a:t>
            </a:r>
          </a:p>
        </p:txBody>
      </p:sp>
      <p:grpSp>
        <p:nvGrpSpPr>
          <p:cNvPr id="51" name="Gruppo 50"/>
          <p:cNvGrpSpPr/>
          <p:nvPr/>
        </p:nvGrpSpPr>
        <p:grpSpPr>
          <a:xfrm>
            <a:off x="2191448" y="100208"/>
            <a:ext cx="6877396" cy="190800"/>
            <a:chOff x="1008042" y="7113998"/>
            <a:chExt cx="6877396" cy="190800"/>
          </a:xfrm>
          <a:effectLst>
            <a:reflection blurRad="6350" stA="50000" endA="300" endPos="90000" dist="50800" dir="5400000" sy="-100000" algn="bl" rotWithShape="0"/>
          </a:effectLst>
        </p:grpSpPr>
        <p:sp>
          <p:nvSpPr>
            <p:cNvPr id="52"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0" action="ppaction://hlinksldjump"/>
                </a:rPr>
                <a:t>I</a:t>
              </a: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0" action="ppaction://hlinksldjump"/>
                </a:rPr>
                <a:t>ntro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3" name="AutoShape 17">
              <a:hlinkClick r:id="rId11"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2" action="ppaction://hlinksldjump"/>
                </a:rPr>
                <a:t>Scienze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4" name="AutoShape 18">
              <a:hlinkClick r:id="rId11"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3" action="ppaction://hlinksldjump"/>
                </a:rPr>
                <a:t>Latino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5"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Arte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6"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00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Questione</a:t>
              </a: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 </a:t>
              </a:r>
              <a:r>
                <a:rPr lang="it-IT" sz="10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Tibet</a:t>
              </a:r>
              <a:endParaRPr kumimoji="0" lang="it-IT" sz="10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9"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Filosofia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0"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Storia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1"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8" action="ppaction://hlinksldjump"/>
                </a:rPr>
                <a:t>Italiano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2"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9" action="ppaction://hlinksldjump"/>
                </a:rPr>
                <a:t>Inglese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3"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0" action="ppaction://hlinksldjump"/>
                </a:rPr>
                <a:t>Ed. Fisica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grpSp>
      <p:sp>
        <p:nvSpPr>
          <p:cNvPr id="74" name="CasellaDiTesto 73"/>
          <p:cNvSpPr txBox="1"/>
          <p:nvPr/>
        </p:nvSpPr>
        <p:spPr>
          <a:xfrm>
            <a:off x="42204" y="6492631"/>
            <a:ext cx="1813317" cy="323165"/>
          </a:xfrm>
          <a:prstGeom prst="rect">
            <a:avLst/>
          </a:prstGeom>
        </p:spPr>
        <p:txBody>
          <a:bodyPr wrap="none" rtlCol="0">
            <a:spAutoFit/>
          </a:bodyPr>
          <a:lstStyle/>
          <a:p>
            <a:pPr algn="just">
              <a:buFont typeface="Arial" pitchFamily="34" charset="0"/>
              <a:buChar char="►"/>
            </a:pPr>
            <a:r>
              <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21" action="ppaction://hlinksldjump"/>
              </a:rPr>
              <a:t>Luigi Pirandello</a:t>
            </a:r>
            <a:endPar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0" action="ppaction://hlinksldjump"/>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2000"/>
                                        <p:tgtEl>
                                          <p:spTgt spid="58"/>
                                        </p:tgtEl>
                                      </p:cBhvr>
                                    </p:animEffect>
                                  </p:childTnLst>
                                </p:cTn>
                              </p:par>
                            </p:childTnLst>
                          </p:cTn>
                        </p:par>
                        <p:par>
                          <p:cTn id="8" fill="hold">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upRight)">
                                      <p:cBhvr>
                                        <p:cTn id="17" dur="500"/>
                                        <p:tgtEl>
                                          <p:spTgt spid="6"/>
                                        </p:tgtEl>
                                      </p:cBhvr>
                                    </p:animEffect>
                                  </p:childTnLst>
                                </p:cTn>
                              </p:par>
                            </p:childTnLst>
                          </p:cTn>
                        </p:par>
                        <p:par>
                          <p:cTn id="18" fill="hold">
                            <p:stCondLst>
                              <p:cond delay="3000"/>
                            </p:stCondLst>
                            <p:childTnLst>
                              <p:par>
                                <p:cTn id="19" presetID="18" presetClass="entr" presetSubtype="3"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upRight)">
                                      <p:cBhvr>
                                        <p:cTn id="21" dur="500"/>
                                        <p:tgtEl>
                                          <p:spTgt spid="7"/>
                                        </p:tgtEl>
                                      </p:cBhvr>
                                    </p:animEffect>
                                  </p:childTnLst>
                                </p:cTn>
                              </p:par>
                            </p:childTnLst>
                          </p:cTn>
                        </p:par>
                        <p:par>
                          <p:cTn id="22" fill="hold">
                            <p:stCondLst>
                              <p:cond delay="3500"/>
                            </p:stCondLst>
                            <p:childTnLst>
                              <p:par>
                                <p:cTn id="23" presetID="18" presetClass="entr" presetSubtype="1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500"/>
                                        <p:tgtEl>
                                          <p:spTgt spid="5"/>
                                        </p:tgtEl>
                                      </p:cBhvr>
                                    </p:animEffect>
                                  </p:childTnLst>
                                </p:cTn>
                              </p:par>
                            </p:childTnLst>
                          </p:cTn>
                        </p:par>
                        <p:par>
                          <p:cTn id="26" fill="hold">
                            <p:stCondLst>
                              <p:cond delay="4000"/>
                            </p:stCondLst>
                            <p:childTnLst>
                              <p:par>
                                <p:cTn id="27" presetID="18" presetClass="entr" presetSubtype="12"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childTnLst>
                          </p:cTn>
                        </p:par>
                        <p:par>
                          <p:cTn id="30" fill="hold">
                            <p:stCondLst>
                              <p:cond delay="45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68"/>
                                        </p:tgtEl>
                                        <p:attrNameLst>
                                          <p:attrName>style.visibility</p:attrName>
                                        </p:attrNameLst>
                                      </p:cBhvr>
                                      <p:to>
                                        <p:strVal val="visible"/>
                                      </p:to>
                                    </p:set>
                                    <p:anim calcmode="discrete" valueType="clr">
                                      <p:cBhvr override="childStyle">
                                        <p:cTn id="33" dur="80"/>
                                        <p:tgtEl>
                                          <p:spTgt spid="68"/>
                                        </p:tgtEl>
                                        <p:attrNameLst>
                                          <p:attrName>style.color</p:attrName>
                                        </p:attrNameLst>
                                      </p:cBhvr>
                                      <p:tavLst>
                                        <p:tav tm="0">
                                          <p:val>
                                            <p:clrVal>
                                              <a:srgbClr val="00CC99"/>
                                            </p:clrVal>
                                          </p:val>
                                        </p:tav>
                                        <p:tav tm="50000">
                                          <p:val>
                                            <p:clrVal>
                                              <a:srgbClr val="00FFCC"/>
                                            </p:clrVal>
                                          </p:val>
                                        </p:tav>
                                      </p:tavLst>
                                    </p:anim>
                                    <p:anim calcmode="discrete" valueType="clr">
                                      <p:cBhvr>
                                        <p:cTn id="34" dur="80"/>
                                        <p:tgtEl>
                                          <p:spTgt spid="68"/>
                                        </p:tgtEl>
                                        <p:attrNameLst>
                                          <p:attrName>fillcolor</p:attrName>
                                        </p:attrNameLst>
                                      </p:cBhvr>
                                      <p:tavLst>
                                        <p:tav tm="0">
                                          <p:val>
                                            <p:clrVal>
                                              <a:schemeClr val="accent2"/>
                                            </p:clrVal>
                                          </p:val>
                                        </p:tav>
                                        <p:tav tm="50000">
                                          <p:val>
                                            <p:clrVal>
                                              <a:schemeClr val="hlink"/>
                                            </p:clrVal>
                                          </p:val>
                                        </p:tav>
                                      </p:tavLst>
                                    </p:anim>
                                    <p:set>
                                      <p:cBhvr>
                                        <p:cTn id="35" dur="80"/>
                                        <p:tgtEl>
                                          <p:spTgt spid="68"/>
                                        </p:tgtEl>
                                        <p:attrNameLst>
                                          <p:attrName>fill.type</p:attrName>
                                        </p:attrNameLst>
                                      </p:cBhvr>
                                      <p:to>
                                        <p:strVal val="solid"/>
                                      </p:to>
                                    </p:set>
                                  </p:childTnLst>
                                </p:cTn>
                              </p:par>
                            </p:childTnLst>
                          </p:cTn>
                        </p:par>
                        <p:par>
                          <p:cTn id="36" fill="hold">
                            <p:stCondLst>
                              <p:cond delay="6300"/>
                            </p:stCondLst>
                            <p:childTnLst>
                              <p:par>
                                <p:cTn id="37" presetID="29" presetClass="entr" presetSubtype="0"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ppt_x</p:attrName>
                                        </p:attrNameLst>
                                      </p:cBhvr>
                                      <p:tavLst>
                                        <p:tav tm="0">
                                          <p:val>
                                            <p:strVal val="#ppt_x-.2"/>
                                          </p:val>
                                        </p:tav>
                                        <p:tav tm="100000">
                                          <p:val>
                                            <p:strVal val="#ppt_x"/>
                                          </p:val>
                                        </p:tav>
                                      </p:tavLst>
                                    </p:anim>
                                    <p:anim calcmode="lin" valueType="num">
                                      <p:cBhvr>
                                        <p:cTn id="40" dur="5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41" dur="500"/>
                                        <p:tgtEl>
                                          <p:spTgt spid="48"/>
                                        </p:tgtEl>
                                      </p:cBhvr>
                                    </p:animEffect>
                                  </p:childTnLst>
                                </p:cTn>
                              </p:par>
                            </p:childTnLst>
                          </p:cTn>
                        </p:par>
                        <p:par>
                          <p:cTn id="42" fill="hold">
                            <p:stCondLst>
                              <p:cond delay="6800"/>
                            </p:stCondLst>
                            <p:childTnLst>
                              <p:par>
                                <p:cTn id="43" presetID="10" presetClass="entr" presetSubtype="0" fill="hold"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2000"/>
                                        <p:tgtEl>
                                          <p:spTgt spid="67"/>
                                        </p:tgtEl>
                                      </p:cBhvr>
                                    </p:animEffect>
                                  </p:childTnLst>
                                </p:cTn>
                              </p:par>
                            </p:childTnLst>
                          </p:cTn>
                        </p:par>
                        <p:par>
                          <p:cTn id="46" fill="hold">
                            <p:stCondLst>
                              <p:cond delay="8800"/>
                            </p:stCondLst>
                            <p:childTnLst>
                              <p:par>
                                <p:cTn id="47" presetID="10" presetClass="entr" presetSubtype="0"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2000"/>
                                        <p:tgtEl>
                                          <p:spTgt spid="41"/>
                                        </p:tgtEl>
                                      </p:cBhvr>
                                    </p:animEffect>
                                  </p:childTnLst>
                                </p:cTn>
                              </p:par>
                            </p:childTnLst>
                          </p:cTn>
                        </p:par>
                        <p:par>
                          <p:cTn id="50" fill="hold">
                            <p:stCondLst>
                              <p:cond delay="10800"/>
                            </p:stCondLst>
                            <p:childTnLst>
                              <p:par>
                                <p:cTn id="51" presetID="47" presetClass="entr" presetSubtype="0"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1000"/>
                                        <p:tgtEl>
                                          <p:spTgt spid="51"/>
                                        </p:tgtEl>
                                      </p:cBhvr>
                                    </p:animEffect>
                                    <p:anim calcmode="lin" valueType="num">
                                      <p:cBhvr>
                                        <p:cTn id="54" dur="1000" fill="hold"/>
                                        <p:tgtEl>
                                          <p:spTgt spid="51"/>
                                        </p:tgtEl>
                                        <p:attrNameLst>
                                          <p:attrName>ppt_x</p:attrName>
                                        </p:attrNameLst>
                                      </p:cBhvr>
                                      <p:tavLst>
                                        <p:tav tm="0">
                                          <p:val>
                                            <p:strVal val="#ppt_x"/>
                                          </p:val>
                                        </p:tav>
                                        <p:tav tm="100000">
                                          <p:val>
                                            <p:strVal val="#ppt_x"/>
                                          </p:val>
                                        </p:tav>
                                      </p:tavLst>
                                    </p:anim>
                                    <p:anim calcmode="lin" valueType="num">
                                      <p:cBhvr>
                                        <p:cTn id="55" dur="1000" fill="hold"/>
                                        <p:tgtEl>
                                          <p:spTgt spid="51"/>
                                        </p:tgtEl>
                                        <p:attrNameLst>
                                          <p:attrName>ppt_y</p:attrName>
                                        </p:attrNameLst>
                                      </p:cBhvr>
                                      <p:tavLst>
                                        <p:tav tm="0">
                                          <p:val>
                                            <p:strVal val="#ppt_y-.1"/>
                                          </p:val>
                                        </p:tav>
                                        <p:tav tm="100000">
                                          <p:val>
                                            <p:strVal val="#ppt_y"/>
                                          </p:val>
                                        </p:tav>
                                      </p:tavLst>
                                    </p:anim>
                                  </p:childTnLst>
                                </p:cTn>
                              </p:par>
                            </p:childTnLst>
                          </p:cTn>
                        </p:par>
                        <p:par>
                          <p:cTn id="56" fill="hold">
                            <p:stCondLst>
                              <p:cond delay="11800"/>
                            </p:stCondLst>
                            <p:childTnLst>
                              <p:par>
                                <p:cTn id="57" presetID="10" presetClass="entr" presetSubtype="0"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fade">
                                      <p:cBhvr>
                                        <p:cTn id="59" dur="2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48" grpId="0"/>
      <p:bldP spid="68" grpId="0"/>
      <p:bldP spid="7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olo 41"/>
          <p:cNvSpPr>
            <a:spLocks noGrp="1"/>
          </p:cNvSpPr>
          <p:nvPr>
            <p:ph type="title"/>
          </p:nvPr>
        </p:nvSpPr>
        <p:spPr/>
        <p:txBody>
          <a:bodyPr/>
          <a:lstStyle/>
          <a:p>
            <a:r>
              <a:rPr lang="it-IT" dirty="0" smtClean="0"/>
              <a:t>Italiano: Pirandello</a:t>
            </a:r>
            <a:endParaRPr lang="it-IT" dirty="0"/>
          </a:p>
        </p:txBody>
      </p:sp>
      <p:grpSp>
        <p:nvGrpSpPr>
          <p:cNvPr id="70" name="Gruppo 69"/>
          <p:cNvGrpSpPr/>
          <p:nvPr/>
        </p:nvGrpSpPr>
        <p:grpSpPr>
          <a:xfrm>
            <a:off x="0" y="0"/>
            <a:ext cx="9144000" cy="6858000"/>
            <a:chOff x="0" y="0"/>
            <a:chExt cx="9144000" cy="6858000"/>
          </a:xfrm>
        </p:grpSpPr>
        <p:pic>
          <p:nvPicPr>
            <p:cNvPr id="71" name="Picture 1" descr="opirand001p1[1]"/>
            <p:cNvPicPr>
              <a:picLocks noChangeAspect="1" noChangeArrowheads="1"/>
            </p:cNvPicPr>
            <p:nvPr/>
          </p:nvPicPr>
          <p:blipFill>
            <a:blip r:embed="rId2">
              <a:lum/>
            </a:blip>
            <a:srcRect/>
            <a:stretch>
              <a:fillRect/>
            </a:stretch>
          </p:blipFill>
          <p:spPr bwMode="auto">
            <a:xfrm>
              <a:off x="0" y="4460875"/>
              <a:ext cx="2492375" cy="2397125"/>
            </a:xfrm>
            <a:prstGeom prst="rect">
              <a:avLst/>
            </a:prstGeom>
            <a:noFill/>
          </p:spPr>
        </p:pic>
        <p:pic>
          <p:nvPicPr>
            <p:cNvPr id="72" name="Picture 2" descr="pira_mano_in_giacca"/>
            <p:cNvPicPr>
              <a:picLocks noChangeAspect="1" noChangeArrowheads="1"/>
            </p:cNvPicPr>
            <p:nvPr/>
          </p:nvPicPr>
          <p:blipFill>
            <a:blip r:embed="rId3">
              <a:lum/>
            </a:blip>
            <a:srcRect r="10457" b="5219"/>
            <a:stretch>
              <a:fillRect/>
            </a:stretch>
          </p:blipFill>
          <p:spPr bwMode="auto">
            <a:xfrm>
              <a:off x="1465263" y="1962150"/>
              <a:ext cx="2427287" cy="3279775"/>
            </a:xfrm>
            <a:prstGeom prst="rect">
              <a:avLst/>
            </a:prstGeom>
            <a:noFill/>
          </p:spPr>
        </p:pic>
        <p:pic>
          <p:nvPicPr>
            <p:cNvPr id="73" name="Picture 3" descr="pirandello"/>
            <p:cNvPicPr>
              <a:picLocks noChangeAspect="1" noChangeArrowheads="1"/>
            </p:cNvPicPr>
            <p:nvPr/>
          </p:nvPicPr>
          <p:blipFill>
            <a:blip r:embed="rId4">
              <a:lum/>
            </a:blip>
            <a:srcRect/>
            <a:stretch>
              <a:fillRect/>
            </a:stretch>
          </p:blipFill>
          <p:spPr bwMode="auto">
            <a:xfrm>
              <a:off x="5073650" y="2425700"/>
              <a:ext cx="2193925" cy="3203575"/>
            </a:xfrm>
            <a:prstGeom prst="rect">
              <a:avLst/>
            </a:prstGeom>
            <a:noFill/>
          </p:spPr>
        </p:pic>
        <p:pic>
          <p:nvPicPr>
            <p:cNvPr id="74" name="Picture 4" descr="pirandello"/>
            <p:cNvPicPr>
              <a:picLocks noChangeAspect="1" noChangeArrowheads="1"/>
            </p:cNvPicPr>
            <p:nvPr/>
          </p:nvPicPr>
          <p:blipFill>
            <a:blip r:embed="rId5">
              <a:lum/>
            </a:blip>
            <a:srcRect/>
            <a:stretch>
              <a:fillRect/>
            </a:stretch>
          </p:blipFill>
          <p:spPr bwMode="auto">
            <a:xfrm>
              <a:off x="3470275" y="4656138"/>
              <a:ext cx="1912938" cy="2201862"/>
            </a:xfrm>
            <a:prstGeom prst="rect">
              <a:avLst/>
            </a:prstGeom>
            <a:noFill/>
          </p:spPr>
        </p:pic>
        <p:pic>
          <p:nvPicPr>
            <p:cNvPr id="75" name="Picture 5" descr="Copia di pirandello[1]"/>
            <p:cNvPicPr>
              <a:picLocks noChangeAspect="1" noChangeArrowheads="1"/>
            </p:cNvPicPr>
            <p:nvPr/>
          </p:nvPicPr>
          <p:blipFill>
            <a:blip r:embed="rId6">
              <a:lum/>
            </a:blip>
            <a:srcRect/>
            <a:stretch>
              <a:fillRect/>
            </a:stretch>
          </p:blipFill>
          <p:spPr bwMode="auto">
            <a:xfrm flipH="1">
              <a:off x="6869113" y="4424363"/>
              <a:ext cx="1949450" cy="2433637"/>
            </a:xfrm>
            <a:prstGeom prst="rect">
              <a:avLst/>
            </a:prstGeom>
            <a:noFill/>
          </p:spPr>
        </p:pic>
        <p:pic>
          <p:nvPicPr>
            <p:cNvPr id="76" name="Picture 6" descr="Luigi_Pirandello_1934"/>
            <p:cNvPicPr>
              <a:picLocks noChangeAspect="1" noChangeArrowheads="1"/>
            </p:cNvPicPr>
            <p:nvPr/>
          </p:nvPicPr>
          <p:blipFill>
            <a:blip r:embed="rId7">
              <a:lum/>
            </a:blip>
            <a:srcRect/>
            <a:stretch>
              <a:fillRect/>
            </a:stretch>
          </p:blipFill>
          <p:spPr bwMode="auto">
            <a:xfrm>
              <a:off x="0" y="0"/>
              <a:ext cx="3173413" cy="2222500"/>
            </a:xfrm>
            <a:prstGeom prst="rect">
              <a:avLst/>
            </a:prstGeom>
            <a:noFill/>
          </p:spPr>
        </p:pic>
        <p:pic>
          <p:nvPicPr>
            <p:cNvPr id="77" name="Picture 7" descr="Pirandello[1]"/>
            <p:cNvPicPr>
              <a:picLocks noChangeAspect="1" noChangeArrowheads="1"/>
            </p:cNvPicPr>
            <p:nvPr/>
          </p:nvPicPr>
          <p:blipFill>
            <a:blip r:embed="rId8">
              <a:lum/>
            </a:blip>
            <a:srcRect/>
            <a:stretch>
              <a:fillRect/>
            </a:stretch>
          </p:blipFill>
          <p:spPr bwMode="auto">
            <a:xfrm>
              <a:off x="3605213" y="615950"/>
              <a:ext cx="2128837" cy="2473325"/>
            </a:xfrm>
            <a:prstGeom prst="rect">
              <a:avLst/>
            </a:prstGeom>
            <a:noFill/>
          </p:spPr>
        </p:pic>
        <p:pic>
          <p:nvPicPr>
            <p:cNvPr id="78" name="Picture 8" descr="pirandel"/>
            <p:cNvPicPr>
              <a:picLocks noChangeAspect="1" noChangeArrowheads="1"/>
            </p:cNvPicPr>
            <p:nvPr/>
          </p:nvPicPr>
          <p:blipFill>
            <a:blip r:embed="rId9">
              <a:lum/>
            </a:blip>
            <a:srcRect t="8127" b="21419"/>
            <a:stretch>
              <a:fillRect/>
            </a:stretch>
          </p:blipFill>
          <p:spPr bwMode="auto">
            <a:xfrm>
              <a:off x="5510213" y="0"/>
              <a:ext cx="1865312" cy="1624013"/>
            </a:xfrm>
            <a:prstGeom prst="rect">
              <a:avLst/>
            </a:prstGeom>
            <a:noFill/>
          </p:spPr>
        </p:pic>
        <p:pic>
          <p:nvPicPr>
            <p:cNvPr id="79" name="Picture 9" descr="pirandel"/>
            <p:cNvPicPr>
              <a:picLocks noChangeAspect="1" noChangeArrowheads="1"/>
            </p:cNvPicPr>
            <p:nvPr/>
          </p:nvPicPr>
          <p:blipFill>
            <a:blip r:embed="rId10">
              <a:lum/>
            </a:blip>
            <a:srcRect/>
            <a:stretch>
              <a:fillRect/>
            </a:stretch>
          </p:blipFill>
          <p:spPr bwMode="auto">
            <a:xfrm>
              <a:off x="7088188" y="579438"/>
              <a:ext cx="2055812" cy="2855912"/>
            </a:xfrm>
            <a:prstGeom prst="rect">
              <a:avLst/>
            </a:prstGeom>
            <a:noFill/>
          </p:spPr>
        </p:pic>
      </p:grpSp>
      <p:grpSp>
        <p:nvGrpSpPr>
          <p:cNvPr id="41" name="Gruppo 40"/>
          <p:cNvGrpSpPr/>
          <p:nvPr/>
        </p:nvGrpSpPr>
        <p:grpSpPr>
          <a:xfrm>
            <a:off x="0" y="0"/>
            <a:ext cx="9144000" cy="6858000"/>
            <a:chOff x="0" y="0"/>
            <a:chExt cx="9144000" cy="6858000"/>
          </a:xfrm>
        </p:grpSpPr>
        <p:pic>
          <p:nvPicPr>
            <p:cNvPr id="50" name="Picture 1" descr="opirand001p1[1]"/>
            <p:cNvPicPr>
              <a:picLocks noChangeAspect="1" noChangeArrowheads="1"/>
            </p:cNvPicPr>
            <p:nvPr/>
          </p:nvPicPr>
          <p:blipFill>
            <a:blip r:embed="rId2">
              <a:lum bright="-20000" contrast="-20000"/>
            </a:blip>
            <a:srcRect/>
            <a:stretch>
              <a:fillRect/>
            </a:stretch>
          </p:blipFill>
          <p:spPr bwMode="auto">
            <a:xfrm>
              <a:off x="0" y="4460875"/>
              <a:ext cx="2492375" cy="2397125"/>
            </a:xfrm>
            <a:prstGeom prst="rect">
              <a:avLst/>
            </a:prstGeom>
            <a:noFill/>
          </p:spPr>
        </p:pic>
        <p:pic>
          <p:nvPicPr>
            <p:cNvPr id="51" name="Picture 2" descr="pira_mano_in_giacca"/>
            <p:cNvPicPr>
              <a:picLocks noChangeAspect="1" noChangeArrowheads="1"/>
            </p:cNvPicPr>
            <p:nvPr/>
          </p:nvPicPr>
          <p:blipFill>
            <a:blip r:embed="rId3">
              <a:lum bright="-20000" contrast="-20000"/>
            </a:blip>
            <a:srcRect r="10457" b="5219"/>
            <a:stretch>
              <a:fillRect/>
            </a:stretch>
          </p:blipFill>
          <p:spPr bwMode="auto">
            <a:xfrm>
              <a:off x="1465263" y="1962150"/>
              <a:ext cx="2427287" cy="3279775"/>
            </a:xfrm>
            <a:prstGeom prst="rect">
              <a:avLst/>
            </a:prstGeom>
            <a:noFill/>
          </p:spPr>
        </p:pic>
        <p:pic>
          <p:nvPicPr>
            <p:cNvPr id="52" name="Picture 3" descr="pirandello"/>
            <p:cNvPicPr>
              <a:picLocks noChangeAspect="1" noChangeArrowheads="1"/>
            </p:cNvPicPr>
            <p:nvPr/>
          </p:nvPicPr>
          <p:blipFill>
            <a:blip r:embed="rId4">
              <a:lum bright="-20000" contrast="-20000"/>
            </a:blip>
            <a:srcRect/>
            <a:stretch>
              <a:fillRect/>
            </a:stretch>
          </p:blipFill>
          <p:spPr bwMode="auto">
            <a:xfrm>
              <a:off x="5073650" y="2425700"/>
              <a:ext cx="2193925" cy="3203575"/>
            </a:xfrm>
            <a:prstGeom prst="rect">
              <a:avLst/>
            </a:prstGeom>
            <a:noFill/>
          </p:spPr>
        </p:pic>
        <p:pic>
          <p:nvPicPr>
            <p:cNvPr id="53" name="Picture 4" descr="pirandello"/>
            <p:cNvPicPr>
              <a:picLocks noChangeAspect="1" noChangeArrowheads="1"/>
            </p:cNvPicPr>
            <p:nvPr/>
          </p:nvPicPr>
          <p:blipFill>
            <a:blip r:embed="rId5">
              <a:lum bright="-20000" contrast="-20000"/>
            </a:blip>
            <a:srcRect/>
            <a:stretch>
              <a:fillRect/>
            </a:stretch>
          </p:blipFill>
          <p:spPr bwMode="auto">
            <a:xfrm>
              <a:off x="3470275" y="4656138"/>
              <a:ext cx="1912938" cy="2201862"/>
            </a:xfrm>
            <a:prstGeom prst="rect">
              <a:avLst/>
            </a:prstGeom>
            <a:noFill/>
          </p:spPr>
        </p:pic>
        <p:pic>
          <p:nvPicPr>
            <p:cNvPr id="54" name="Picture 5" descr="Copia di pirandello[1]"/>
            <p:cNvPicPr>
              <a:picLocks noChangeAspect="1" noChangeArrowheads="1"/>
            </p:cNvPicPr>
            <p:nvPr/>
          </p:nvPicPr>
          <p:blipFill>
            <a:blip r:embed="rId6">
              <a:lum bright="-20000" contrast="-20000"/>
            </a:blip>
            <a:srcRect/>
            <a:stretch>
              <a:fillRect/>
            </a:stretch>
          </p:blipFill>
          <p:spPr bwMode="auto">
            <a:xfrm flipH="1">
              <a:off x="6869113" y="4424363"/>
              <a:ext cx="1949450" cy="2433637"/>
            </a:xfrm>
            <a:prstGeom prst="rect">
              <a:avLst/>
            </a:prstGeom>
            <a:noFill/>
          </p:spPr>
        </p:pic>
        <p:pic>
          <p:nvPicPr>
            <p:cNvPr id="55" name="Picture 6" descr="Luigi_Pirandello_1934"/>
            <p:cNvPicPr>
              <a:picLocks noChangeAspect="1" noChangeArrowheads="1"/>
            </p:cNvPicPr>
            <p:nvPr/>
          </p:nvPicPr>
          <p:blipFill>
            <a:blip r:embed="rId7">
              <a:lum bright="-20000" contrast="-20000"/>
            </a:blip>
            <a:srcRect/>
            <a:stretch>
              <a:fillRect/>
            </a:stretch>
          </p:blipFill>
          <p:spPr bwMode="auto">
            <a:xfrm>
              <a:off x="0" y="0"/>
              <a:ext cx="3173413" cy="2222500"/>
            </a:xfrm>
            <a:prstGeom prst="rect">
              <a:avLst/>
            </a:prstGeom>
            <a:noFill/>
          </p:spPr>
        </p:pic>
        <p:pic>
          <p:nvPicPr>
            <p:cNvPr id="56" name="Picture 7" descr="Pirandello[1]"/>
            <p:cNvPicPr>
              <a:picLocks noChangeAspect="1" noChangeArrowheads="1"/>
            </p:cNvPicPr>
            <p:nvPr/>
          </p:nvPicPr>
          <p:blipFill>
            <a:blip r:embed="rId8">
              <a:lum bright="-20000" contrast="-20000"/>
            </a:blip>
            <a:srcRect/>
            <a:stretch>
              <a:fillRect/>
            </a:stretch>
          </p:blipFill>
          <p:spPr bwMode="auto">
            <a:xfrm>
              <a:off x="3605213" y="615950"/>
              <a:ext cx="2128837" cy="2473325"/>
            </a:xfrm>
            <a:prstGeom prst="rect">
              <a:avLst/>
            </a:prstGeom>
            <a:noFill/>
          </p:spPr>
        </p:pic>
        <p:pic>
          <p:nvPicPr>
            <p:cNvPr id="58" name="Picture 8" descr="pirandel"/>
            <p:cNvPicPr>
              <a:picLocks noChangeAspect="1" noChangeArrowheads="1"/>
            </p:cNvPicPr>
            <p:nvPr/>
          </p:nvPicPr>
          <p:blipFill>
            <a:blip r:embed="rId9">
              <a:lum bright="-20000" contrast="-20000"/>
            </a:blip>
            <a:srcRect t="8127" b="21419"/>
            <a:stretch>
              <a:fillRect/>
            </a:stretch>
          </p:blipFill>
          <p:spPr bwMode="auto">
            <a:xfrm>
              <a:off x="5510213" y="0"/>
              <a:ext cx="1865312" cy="1624013"/>
            </a:xfrm>
            <a:prstGeom prst="rect">
              <a:avLst/>
            </a:prstGeom>
            <a:noFill/>
          </p:spPr>
        </p:pic>
        <p:pic>
          <p:nvPicPr>
            <p:cNvPr id="69" name="Picture 9" descr="pirandel"/>
            <p:cNvPicPr>
              <a:picLocks noChangeAspect="1" noChangeArrowheads="1"/>
            </p:cNvPicPr>
            <p:nvPr/>
          </p:nvPicPr>
          <p:blipFill>
            <a:blip r:embed="rId10">
              <a:lum bright="-20000" contrast="-20000"/>
            </a:blip>
            <a:srcRect/>
            <a:stretch>
              <a:fillRect/>
            </a:stretch>
          </p:blipFill>
          <p:spPr bwMode="auto">
            <a:xfrm>
              <a:off x="7088188" y="579438"/>
              <a:ext cx="2055812" cy="2855912"/>
            </a:xfrm>
            <a:prstGeom prst="rect">
              <a:avLst/>
            </a:prstGeom>
            <a:noFill/>
          </p:spPr>
        </p:pic>
      </p:grpSp>
      <p:sp>
        <p:nvSpPr>
          <p:cNvPr id="4" name="Freeform 3"/>
          <p:cNvSpPr>
            <a:spLocks/>
          </p:cNvSpPr>
          <p:nvPr/>
        </p:nvSpPr>
        <p:spPr bwMode="auto">
          <a:xfrm rot="16714346">
            <a:off x="2407898" y="2985348"/>
            <a:ext cx="9768035" cy="684222"/>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009999"/>
              </a:gs>
              <a:gs pos="23000">
                <a:srgbClr val="33CCCC">
                  <a:alpha val="64000"/>
                </a:srgbClr>
              </a:gs>
              <a:gs pos="52000">
                <a:srgbClr val="009999">
                  <a:alpha val="75000"/>
                </a:srgbClr>
              </a:gs>
            </a:gsLst>
            <a:lin ang="15360000" scaled="0"/>
          </a:gradFill>
          <a:ln w="635000" cap="flat" cmpd="sng">
            <a:gradFill flip="none" rotWithShape="1">
              <a:gsLst>
                <a:gs pos="67000">
                  <a:srgbClr val="8DE5E3">
                    <a:alpha val="83000"/>
                  </a:srgbClr>
                </a:gs>
                <a:gs pos="23000">
                  <a:srgbClr val="33CCCC">
                    <a:alpha val="64000"/>
                  </a:srgbClr>
                </a:gs>
                <a:gs pos="52000">
                  <a:srgbClr val="009999">
                    <a:alpha val="76000"/>
                  </a:srgbClr>
                </a:gs>
              </a:gsLst>
              <a:lin ang="1536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5" name="Freeform 4"/>
          <p:cNvSpPr>
            <a:spLocks/>
          </p:cNvSpPr>
          <p:nvPr/>
        </p:nvSpPr>
        <p:spPr bwMode="auto">
          <a:xfrm rot="5074407" flipH="1">
            <a:off x="2597718" y="2018090"/>
            <a:ext cx="8470664" cy="3051632"/>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009999"/>
              </a:gs>
              <a:gs pos="23000">
                <a:srgbClr val="33CCCC">
                  <a:alpha val="64000"/>
                </a:srgbClr>
              </a:gs>
              <a:gs pos="52000">
                <a:srgbClr val="009999">
                  <a:alpha val="75000"/>
                </a:srgbClr>
              </a:gs>
            </a:gsLst>
            <a:lin ang="15360000" scaled="0"/>
          </a:gradFill>
          <a:ln w="635000" cap="flat" cmpd="sng">
            <a:gradFill flip="none" rotWithShape="1">
              <a:gsLst>
                <a:gs pos="67000">
                  <a:srgbClr val="8DE5E3">
                    <a:alpha val="83000"/>
                  </a:srgbClr>
                </a:gs>
                <a:gs pos="23000">
                  <a:srgbClr val="33CCCC">
                    <a:alpha val="64000"/>
                  </a:srgbClr>
                </a:gs>
                <a:gs pos="52000">
                  <a:srgbClr val="009999">
                    <a:alpha val="76000"/>
                  </a:srgbClr>
                </a:gs>
              </a:gsLst>
              <a:lin ang="1536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6" name="Freeform 3"/>
          <p:cNvSpPr>
            <a:spLocks/>
          </p:cNvSpPr>
          <p:nvPr/>
        </p:nvSpPr>
        <p:spPr bwMode="auto">
          <a:xfrm rot="21310822">
            <a:off x="-599448" y="-356932"/>
            <a:ext cx="10369392" cy="755967"/>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009999"/>
              </a:gs>
              <a:gs pos="23000">
                <a:srgbClr val="33CCCC">
                  <a:alpha val="64000"/>
                </a:srgbClr>
              </a:gs>
              <a:gs pos="52000">
                <a:srgbClr val="009999">
                  <a:alpha val="75000"/>
                </a:srgbClr>
              </a:gs>
            </a:gsLst>
            <a:lin ang="15360000" scaled="0"/>
          </a:gradFill>
          <a:ln w="635000" cap="flat" cmpd="sng">
            <a:gradFill flip="none" rotWithShape="1">
              <a:gsLst>
                <a:gs pos="67000">
                  <a:srgbClr val="8DE5E3">
                    <a:alpha val="83000"/>
                  </a:srgbClr>
                </a:gs>
                <a:gs pos="23000">
                  <a:srgbClr val="33CCCC">
                    <a:alpha val="64000"/>
                  </a:srgbClr>
                </a:gs>
                <a:gs pos="52000">
                  <a:srgbClr val="009999">
                    <a:alpha val="76000"/>
                  </a:srgbClr>
                </a:gs>
              </a:gsLst>
              <a:lin ang="1536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7" name="Freeform 4"/>
          <p:cNvSpPr>
            <a:spLocks/>
          </p:cNvSpPr>
          <p:nvPr/>
        </p:nvSpPr>
        <p:spPr bwMode="auto">
          <a:xfrm>
            <a:off x="-571628" y="68427"/>
            <a:ext cx="10137419" cy="1289590"/>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009999"/>
              </a:gs>
              <a:gs pos="23000">
                <a:srgbClr val="33CCCC">
                  <a:alpha val="64000"/>
                </a:srgbClr>
              </a:gs>
              <a:gs pos="52000">
                <a:srgbClr val="009999">
                  <a:alpha val="75000"/>
                </a:srgbClr>
              </a:gs>
            </a:gsLst>
            <a:lin ang="15360000" scaled="0"/>
          </a:gradFill>
          <a:ln w="635000" cap="flat" cmpd="sng">
            <a:gradFill flip="none" rotWithShape="1">
              <a:gsLst>
                <a:gs pos="67000">
                  <a:srgbClr val="8DE5E3">
                    <a:alpha val="83000"/>
                  </a:srgbClr>
                </a:gs>
                <a:gs pos="23000">
                  <a:srgbClr val="33CCCC">
                    <a:alpha val="64000"/>
                  </a:srgbClr>
                </a:gs>
                <a:gs pos="52000">
                  <a:srgbClr val="009999">
                    <a:alpha val="76000"/>
                  </a:srgbClr>
                </a:gs>
              </a:gsLst>
              <a:lin ang="1536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8" name="Rectangle 10"/>
          <p:cNvSpPr>
            <a:spLocks noChangeArrowheads="1"/>
          </p:cNvSpPr>
          <p:nvPr/>
        </p:nvSpPr>
        <p:spPr bwMode="auto">
          <a:xfrm>
            <a:off x="325676" y="-371494"/>
            <a:ext cx="1741119" cy="1285894"/>
          </a:xfrm>
          <a:prstGeom prst="rect">
            <a:avLst/>
          </a:prstGeom>
          <a:gradFill rotWithShape="1">
            <a:gsLst>
              <a:gs pos="0">
                <a:srgbClr val="000000">
                  <a:gamma/>
                  <a:shade val="80000"/>
                  <a:invGamma/>
                  <a:alpha val="89999"/>
                </a:srgbClr>
              </a:gs>
              <a:gs pos="100000">
                <a:srgbClr val="000000">
                  <a:alpha val="0"/>
                </a:srgbClr>
              </a:gs>
            </a:gsLst>
            <a:lin ang="5400000" scaled="1"/>
          </a:gradFill>
          <a:ln w="3175" algn="ctr">
            <a:noFill/>
            <a:miter lim="800000"/>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endParaRPr>
          </a:p>
          <a:p>
            <a:pPr lvl="0" algn="ctr" fontAlgn="base">
              <a:spcBef>
                <a:spcPct val="0"/>
              </a:spcBef>
              <a:spcAft>
                <a:spcPct val="0"/>
              </a:spcAft>
            </a:pPr>
            <a:r>
              <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rPr>
              <a:t>Italiano</a:t>
            </a:r>
            <a:endParaRPr kumimoji="0" lang="it-IT" sz="4500" b="0" i="0" u="none" strike="noStrike" cap="none" normalizeH="0" baseline="0" dirty="0" smtClean="0">
              <a:ln>
                <a:noFill/>
              </a:ln>
              <a:solidFill>
                <a:schemeClr val="tx1"/>
              </a:solidFill>
              <a:effectLst>
                <a:glow rad="101600">
                  <a:schemeClr val="tx1">
                    <a:alpha val="60000"/>
                  </a:schemeClr>
                </a:glow>
                <a:reflection blurRad="6350" stA="60000" endA="900" endPos="58000" dir="5400000" sy="-100000" algn="bl" rotWithShape="0"/>
              </a:effectLst>
              <a:latin typeface="Arial" pitchFamily="34" charset="0"/>
            </a:endParaRPr>
          </a:p>
        </p:txBody>
      </p:sp>
      <p:pic>
        <p:nvPicPr>
          <p:cNvPr id="80" name="Picture 7" descr="Pirandello[1]"/>
          <p:cNvPicPr>
            <a:picLocks noChangeAspect="1" noChangeArrowheads="1"/>
          </p:cNvPicPr>
          <p:nvPr/>
        </p:nvPicPr>
        <p:blipFill>
          <a:blip r:embed="rId8"/>
          <a:srcRect/>
          <a:stretch>
            <a:fillRect/>
          </a:stretch>
        </p:blipFill>
        <p:spPr bwMode="auto">
          <a:xfrm>
            <a:off x="268224" y="2218944"/>
            <a:ext cx="3025993" cy="3515659"/>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pic>
      <p:sp>
        <p:nvSpPr>
          <p:cNvPr id="48" name="Text Box 2"/>
          <p:cNvSpPr txBox="1">
            <a:spLocks noChangeArrowheads="1"/>
          </p:cNvSpPr>
          <p:nvPr/>
        </p:nvSpPr>
        <p:spPr bwMode="auto">
          <a:xfrm>
            <a:off x="3435255" y="1102578"/>
            <a:ext cx="5546725" cy="575542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gn="just" fontAlgn="base">
              <a:spcBef>
                <a:spcPct val="0"/>
              </a:spcBef>
              <a:spcAft>
                <a:spcPct val="0"/>
              </a:spcAft>
            </a:pPr>
            <a:r>
              <a:rPr lang="it-IT" sz="11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La crisi dell’idea di identità e di persona risente dei grandi processi in atto nella realtà contemporanea, dove si muovono forze che tendono proprio alla frantumazione e alla negazione dell’individuo.</a:t>
            </a:r>
          </a:p>
          <a:p>
            <a:pPr algn="just" fontAlgn="base">
              <a:spcBef>
                <a:spcPct val="0"/>
              </a:spcBef>
              <a:spcAft>
                <a:spcPct val="0"/>
              </a:spcAft>
            </a:pPr>
            <a:r>
              <a:rPr lang="it-IT" sz="11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La presa di coscienza di questa inconsistenza dell’io suscita nei personaggi delle opere di Luigi Pirandello un senso di smarrimento e dolore: l’avvertire di non essere “nessuno”, l’impossibilità di consistere in un’identità, provoca angoscia, orrore e genera un tremendo senso di solitudine. </a:t>
            </a:r>
          </a:p>
          <a:p>
            <a:pPr algn="just" fontAlgn="base">
              <a:spcBef>
                <a:spcPct val="0"/>
              </a:spcBef>
              <a:spcAft>
                <a:spcPct val="0"/>
              </a:spcAft>
            </a:pPr>
            <a:r>
              <a:rPr lang="it-IT" sz="11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L’individuo soffre anche ad essere fissato dagli altri in “forme” in cui non può riconoscersi. L’uomo si “vede vivere” dall’esterno, come sdoppiato, nel compiere gli atti abituali che gli impone la sua “maschera” e che gli appaiono assurdi.</a:t>
            </a:r>
          </a:p>
          <a:p>
            <a:pPr algn="just" fontAlgn="base">
              <a:spcBef>
                <a:spcPct val="0"/>
              </a:spcBef>
              <a:spcAft>
                <a:spcPct val="0"/>
              </a:spcAft>
            </a:pPr>
            <a:r>
              <a:rPr lang="it-IT" sz="11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Queste “maschere” sono come una trappola in cui l’individuo si batte lottando invano per liberarsi. Pirandello ha un senso acutissimo della crudeltà che domina i rapporti sociali, al di sotto della civiltà e delle buone maniere. La società gli appare come una costruzione artificiosa e fittizia che isola l’uomo dalla vita, lo impoverisce e lo conduce alla morte anche se apparentemente continua a vivere. </a:t>
            </a:r>
          </a:p>
          <a:p>
            <a:pPr algn="just" fontAlgn="base">
              <a:spcBef>
                <a:spcPct val="0"/>
              </a:spcBef>
              <a:spcAft>
                <a:spcPct val="0"/>
              </a:spcAft>
            </a:pPr>
            <a:r>
              <a:rPr lang="it-IT" sz="11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Alla base di tutta l’opera pirandelliana si può scorgere un rifiuto delle forme della vita sociale, dei suoi istituti, dei ruoli che essa impone, e un bisogno disperato di autenticità, di immediatezza, di spontaneità vitale. </a:t>
            </a:r>
          </a:p>
          <a:p>
            <a:pPr algn="just" fontAlgn="base">
              <a:spcBef>
                <a:spcPct val="0"/>
              </a:spcBef>
              <a:spcAft>
                <a:spcPct val="0"/>
              </a:spcAft>
            </a:pPr>
            <a:r>
              <a:rPr lang="it-IT" sz="11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L’istituto in cui si manifesta la per eccellenza la trappola della maschera che imprigiona l’uomo è la famiglia. Pirandello coglie il carattere avvilente dell’ambiente familiare, le tensioni segrete, gli odi, i rancori, le ipocrisie. L’altra trappola è quella economica costituita dalla condizione sociale e dal lavoro; i suoi eroi sono prigionieri di una condizione misera e stentata, di lavori monotoni e frustranti, di un’organizzazione gerarchica oppressiva.</a:t>
            </a:r>
          </a:p>
          <a:p>
            <a:pPr algn="just" fontAlgn="base">
              <a:spcBef>
                <a:spcPct val="0"/>
              </a:spcBef>
              <a:spcAft>
                <a:spcPct val="0"/>
              </a:spcAft>
            </a:pPr>
            <a:r>
              <a:rPr lang="it-IT" sz="11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Il suo pessimismo è totale, non gli consente di vedere altre forme di società diverse. La sua critica feroce alle istituzioni del potere borghese resta negativa, non propone alternative. L’unica via di relativa salvezza che si dà ai suoi eroi è la fuga nell’irrazionale: nell’immaginazione che porta verso un altrove fantastico.</a:t>
            </a:r>
          </a:p>
          <a:p>
            <a:pPr algn="just" fontAlgn="base">
              <a:spcBef>
                <a:spcPct val="0"/>
              </a:spcBef>
              <a:spcAft>
                <a:spcPct val="0"/>
              </a:spcAft>
            </a:pPr>
            <a:r>
              <a:rPr lang="it-IT" sz="11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La condizione stessa di Pirandello come intellettuale, che rifiuta il ruolo politico attivo perseguito dagli altri intellettuali del primo Novecento, e nel suo pessimismo radicale, si riserva solo un ruolo contemplativo, non più di formazione, ma di lucida coscienza critica del reale.</a:t>
            </a:r>
          </a:p>
        </p:txBody>
      </p:sp>
      <p:sp>
        <p:nvSpPr>
          <p:cNvPr id="68" name="CasellaDiTesto 67"/>
          <p:cNvSpPr txBox="1"/>
          <p:nvPr/>
        </p:nvSpPr>
        <p:spPr>
          <a:xfrm>
            <a:off x="3572256" y="681352"/>
            <a:ext cx="5272722" cy="492443"/>
          </a:xfrm>
          <a:prstGeom prst="rect">
            <a:avLst/>
          </a:prstGeom>
          <a:noFill/>
        </p:spPr>
        <p:txBody>
          <a:bodyPr wrap="square" rtlCol="0">
            <a:spAutoFit/>
          </a:bodyPr>
          <a:lstStyle/>
          <a:p>
            <a:pPr algn="ctr"/>
            <a:r>
              <a:rPr lang="it-IT" sz="2600" dirty="0" smtClean="0">
                <a:solidFill>
                  <a:schemeClr val="bg1"/>
                </a:solidFill>
                <a:effectLst>
                  <a:glow rad="101600">
                    <a:schemeClr val="tx1">
                      <a:alpha val="60000"/>
                    </a:schemeClr>
                  </a:glow>
                </a:effectLst>
                <a:latin typeface="You Are Loved" pitchFamily="2" charset="0"/>
              </a:rPr>
              <a:t>Pirandello. Rifiuto </a:t>
            </a:r>
            <a:r>
              <a:rPr lang="it-IT" sz="2200" dirty="0" smtClean="0">
                <a:solidFill>
                  <a:schemeClr val="bg1"/>
                </a:solidFill>
                <a:effectLst>
                  <a:glow rad="101600">
                    <a:schemeClr val="tx1">
                      <a:alpha val="60000"/>
                    </a:schemeClr>
                  </a:glow>
                </a:effectLst>
                <a:latin typeface="You Are Loved" pitchFamily="2" charset="0"/>
              </a:rPr>
              <a:t>della</a:t>
            </a:r>
            <a:r>
              <a:rPr lang="it-IT" sz="2600" dirty="0" smtClean="0">
                <a:solidFill>
                  <a:schemeClr val="bg1"/>
                </a:solidFill>
                <a:effectLst>
                  <a:glow rad="101600">
                    <a:schemeClr val="tx1">
                      <a:alpha val="60000"/>
                    </a:schemeClr>
                  </a:glow>
                </a:effectLst>
                <a:latin typeface="You Are Loved" pitchFamily="2" charset="0"/>
              </a:rPr>
              <a:t> vita sociale</a:t>
            </a:r>
          </a:p>
        </p:txBody>
      </p:sp>
      <p:grpSp>
        <p:nvGrpSpPr>
          <p:cNvPr id="43" name="Gruppo 42"/>
          <p:cNvGrpSpPr/>
          <p:nvPr/>
        </p:nvGrpSpPr>
        <p:grpSpPr>
          <a:xfrm>
            <a:off x="2191448" y="100208"/>
            <a:ext cx="6877396" cy="190800"/>
            <a:chOff x="1008042" y="7113998"/>
            <a:chExt cx="6877396" cy="190800"/>
          </a:xfrm>
          <a:effectLst>
            <a:reflection blurRad="6350" stA="50000" endA="300" endPos="90000" dist="50800" dir="5400000" sy="-100000" algn="bl" rotWithShape="0"/>
          </a:effectLst>
        </p:grpSpPr>
        <p:sp>
          <p:nvSpPr>
            <p:cNvPr id="44"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1" action="ppaction://hlinksldjump"/>
                </a:rPr>
                <a:t>I</a:t>
              </a: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1" action="ppaction://hlinksldjump"/>
                </a:rPr>
                <a:t>ntro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45" name="AutoShape 17">
              <a:hlinkClick r:id="rId12"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3" action="ppaction://hlinksldjump"/>
                </a:rPr>
                <a:t>Scienze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46" name="AutoShape 18">
              <a:hlinkClick r:id="rId12"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Latino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47"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Arte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49"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00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Questione</a:t>
              </a: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 </a:t>
              </a:r>
              <a:r>
                <a:rPr lang="it-IT" sz="10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Tibet</a:t>
              </a:r>
              <a:endParaRPr kumimoji="0" lang="it-IT" sz="10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7"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Filosofia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9"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8" action="ppaction://hlinksldjump"/>
                </a:rPr>
                <a:t>Storia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0"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9" action="ppaction://hlinksldjump"/>
                </a:rPr>
                <a:t>Italiano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1"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0" action="ppaction://hlinksldjump"/>
                </a:rPr>
                <a:t>Inglese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2"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1" action="ppaction://hlinksldjump"/>
                </a:rPr>
                <a:t>Ed. Fisica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grpSp>
      <p:sp>
        <p:nvSpPr>
          <p:cNvPr id="63" name="CasellaDiTesto 62">
            <a:hlinkClick r:id="rId19" action="ppaction://hlinksldjump"/>
          </p:cNvPr>
          <p:cNvSpPr txBox="1"/>
          <p:nvPr/>
        </p:nvSpPr>
        <p:spPr>
          <a:xfrm>
            <a:off x="62630" y="6497257"/>
            <a:ext cx="2319866" cy="323165"/>
          </a:xfrm>
          <a:prstGeom prst="rect">
            <a:avLst/>
          </a:prstGeom>
        </p:spPr>
        <p:txBody>
          <a:bodyPr wrap="none" rtlCol="0">
            <a:spAutoFit/>
          </a:bodyPr>
          <a:lstStyle/>
          <a:p>
            <a:pPr algn="just">
              <a:buFont typeface="Arial" pitchFamily="34" charset="0"/>
              <a:buChar char="◄"/>
            </a:pPr>
            <a:r>
              <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9" action="ppaction://hlinksldjump"/>
              </a:rPr>
              <a:t>Intellettuale e società</a:t>
            </a:r>
            <a:endPar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1" action="ppaction://hlinksldjump"/>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olo 49"/>
          <p:cNvSpPr>
            <a:spLocks noGrp="1"/>
          </p:cNvSpPr>
          <p:nvPr>
            <p:ph type="title"/>
          </p:nvPr>
        </p:nvSpPr>
        <p:spPr/>
        <p:txBody>
          <a:bodyPr/>
          <a:lstStyle/>
          <a:p>
            <a:r>
              <a:rPr lang="it-IT" dirty="0" smtClean="0"/>
              <a:t>Inglese</a:t>
            </a:r>
            <a:endParaRPr lang="it-IT" dirty="0"/>
          </a:p>
        </p:txBody>
      </p:sp>
      <p:grpSp>
        <p:nvGrpSpPr>
          <p:cNvPr id="59" name="Gruppo 58"/>
          <p:cNvGrpSpPr/>
          <p:nvPr/>
        </p:nvGrpSpPr>
        <p:grpSpPr>
          <a:xfrm>
            <a:off x="0" y="0"/>
            <a:ext cx="9144000" cy="6858000"/>
            <a:chOff x="0" y="0"/>
            <a:chExt cx="9144000" cy="6858000"/>
          </a:xfrm>
        </p:grpSpPr>
        <p:pic>
          <p:nvPicPr>
            <p:cNvPr id="60" name="Picture 19" descr="http://www.windoweb.it/guida/letteratura/letteratura_foto/oscar_wild_3.jpg"/>
            <p:cNvPicPr>
              <a:picLocks noChangeAspect="1" noChangeArrowheads="1"/>
            </p:cNvPicPr>
            <p:nvPr/>
          </p:nvPicPr>
          <p:blipFill>
            <a:blip r:embed="rId2">
              <a:grayscl/>
              <a:lum/>
            </a:blip>
            <a:srcRect/>
            <a:stretch>
              <a:fillRect/>
            </a:stretch>
          </p:blipFill>
          <p:spPr bwMode="auto">
            <a:xfrm>
              <a:off x="0" y="4077478"/>
              <a:ext cx="2074473" cy="2780522"/>
            </a:xfrm>
            <a:prstGeom prst="rect">
              <a:avLst/>
            </a:prstGeom>
            <a:noFill/>
          </p:spPr>
        </p:pic>
        <p:pic>
          <p:nvPicPr>
            <p:cNvPr id="61" name="Picture 11" descr="http://manolomen.com/images/Oscar%20Wilde%20with%20bow%20tie.jpg"/>
            <p:cNvPicPr>
              <a:picLocks noChangeAspect="1" noChangeArrowheads="1"/>
            </p:cNvPicPr>
            <p:nvPr/>
          </p:nvPicPr>
          <p:blipFill>
            <a:blip r:embed="rId3">
              <a:lum/>
            </a:blip>
            <a:srcRect/>
            <a:stretch>
              <a:fillRect/>
            </a:stretch>
          </p:blipFill>
          <p:spPr bwMode="auto">
            <a:xfrm>
              <a:off x="1" y="0"/>
              <a:ext cx="2444620" cy="3555811"/>
            </a:xfrm>
            <a:prstGeom prst="rect">
              <a:avLst/>
            </a:prstGeom>
            <a:noFill/>
          </p:spPr>
        </p:pic>
        <p:pic>
          <p:nvPicPr>
            <p:cNvPr id="62" name="Picture 17" descr="http://www.wilsonsalmanac.com/images2/wilde_recline_sm.jpg"/>
            <p:cNvPicPr>
              <a:picLocks noChangeAspect="1" noChangeArrowheads="1"/>
            </p:cNvPicPr>
            <p:nvPr/>
          </p:nvPicPr>
          <p:blipFill>
            <a:blip r:embed="rId4">
              <a:lum/>
            </a:blip>
            <a:srcRect/>
            <a:stretch>
              <a:fillRect/>
            </a:stretch>
          </p:blipFill>
          <p:spPr bwMode="auto">
            <a:xfrm>
              <a:off x="1511560" y="2724538"/>
              <a:ext cx="3153968" cy="2245287"/>
            </a:xfrm>
            <a:prstGeom prst="rect">
              <a:avLst/>
            </a:prstGeom>
            <a:noFill/>
          </p:spPr>
        </p:pic>
        <p:pic>
          <p:nvPicPr>
            <p:cNvPr id="63" name="Picture 11" descr="http://manolomen.com/images/Oscar%20Wilde%20with%20bow%20tie.jpg"/>
            <p:cNvPicPr>
              <a:picLocks noChangeAspect="1" noChangeArrowheads="1"/>
            </p:cNvPicPr>
            <p:nvPr/>
          </p:nvPicPr>
          <p:blipFill>
            <a:blip r:embed="rId3">
              <a:lum/>
            </a:blip>
            <a:srcRect/>
            <a:stretch>
              <a:fillRect/>
            </a:stretch>
          </p:blipFill>
          <p:spPr bwMode="auto">
            <a:xfrm>
              <a:off x="3586066" y="4310743"/>
              <a:ext cx="1751239" cy="2547257"/>
            </a:xfrm>
            <a:prstGeom prst="rect">
              <a:avLst/>
            </a:prstGeom>
            <a:noFill/>
          </p:spPr>
        </p:pic>
        <p:pic>
          <p:nvPicPr>
            <p:cNvPr id="64" name="Picture 15" descr="http://www.teos.fi/files/hires/Oscar_Wilde.jpg"/>
            <p:cNvPicPr>
              <a:picLocks noChangeAspect="1" noChangeArrowheads="1"/>
            </p:cNvPicPr>
            <p:nvPr/>
          </p:nvPicPr>
          <p:blipFill>
            <a:blip r:embed="rId5">
              <a:lum/>
            </a:blip>
            <a:srcRect t="7647"/>
            <a:stretch>
              <a:fillRect/>
            </a:stretch>
          </p:blipFill>
          <p:spPr bwMode="auto">
            <a:xfrm>
              <a:off x="3464494" y="0"/>
              <a:ext cx="2238665" cy="2929812"/>
            </a:xfrm>
            <a:prstGeom prst="rect">
              <a:avLst/>
            </a:prstGeom>
            <a:noFill/>
          </p:spPr>
        </p:pic>
        <p:pic>
          <p:nvPicPr>
            <p:cNvPr id="65" name="Picture 13" descr="http://czechabsinthe.files.wordpress.com/2007/04/oscar_wilde.jpg"/>
            <p:cNvPicPr>
              <a:picLocks noChangeAspect="1" noChangeArrowheads="1"/>
            </p:cNvPicPr>
            <p:nvPr/>
          </p:nvPicPr>
          <p:blipFill>
            <a:blip r:embed="rId6">
              <a:lum/>
            </a:blip>
            <a:srcRect/>
            <a:stretch>
              <a:fillRect/>
            </a:stretch>
          </p:blipFill>
          <p:spPr bwMode="auto">
            <a:xfrm>
              <a:off x="5102031" y="2152268"/>
              <a:ext cx="2605054" cy="3698026"/>
            </a:xfrm>
            <a:prstGeom prst="rect">
              <a:avLst/>
            </a:prstGeom>
            <a:noFill/>
          </p:spPr>
        </p:pic>
        <p:pic>
          <p:nvPicPr>
            <p:cNvPr id="66" name="Picture 19" descr="http://www.windoweb.it/guida/letteratura/letteratura_foto/oscar_wild_3.jpg"/>
            <p:cNvPicPr>
              <a:picLocks noChangeAspect="1" noChangeArrowheads="1"/>
            </p:cNvPicPr>
            <p:nvPr/>
          </p:nvPicPr>
          <p:blipFill>
            <a:blip r:embed="rId2">
              <a:lum/>
            </a:blip>
            <a:srcRect/>
            <a:stretch>
              <a:fillRect/>
            </a:stretch>
          </p:blipFill>
          <p:spPr bwMode="auto">
            <a:xfrm>
              <a:off x="6994875" y="0"/>
              <a:ext cx="2074473" cy="2780522"/>
            </a:xfrm>
            <a:prstGeom prst="rect">
              <a:avLst/>
            </a:prstGeom>
            <a:noFill/>
          </p:spPr>
        </p:pic>
        <p:pic>
          <p:nvPicPr>
            <p:cNvPr id="67" name="Picture 15" descr="http://www.teos.fi/files/hires/Oscar_Wilde.jpg"/>
            <p:cNvPicPr>
              <a:picLocks noChangeAspect="1" noChangeArrowheads="1"/>
            </p:cNvPicPr>
            <p:nvPr/>
          </p:nvPicPr>
          <p:blipFill>
            <a:blip r:embed="rId5">
              <a:lum/>
            </a:blip>
            <a:srcRect t="7647"/>
            <a:stretch>
              <a:fillRect/>
            </a:stretch>
          </p:blipFill>
          <p:spPr bwMode="auto">
            <a:xfrm>
              <a:off x="6905335" y="3928188"/>
              <a:ext cx="2238665" cy="2929812"/>
            </a:xfrm>
            <a:prstGeom prst="rect">
              <a:avLst/>
            </a:prstGeom>
            <a:noFill/>
          </p:spPr>
        </p:pic>
      </p:grpSp>
      <p:grpSp>
        <p:nvGrpSpPr>
          <p:cNvPr id="41" name="Gruppo 40"/>
          <p:cNvGrpSpPr/>
          <p:nvPr/>
        </p:nvGrpSpPr>
        <p:grpSpPr>
          <a:xfrm>
            <a:off x="0" y="0"/>
            <a:ext cx="9144000" cy="6858000"/>
            <a:chOff x="0" y="0"/>
            <a:chExt cx="9144000" cy="6858000"/>
          </a:xfrm>
        </p:grpSpPr>
        <p:pic>
          <p:nvPicPr>
            <p:cNvPr id="42" name="Picture 19" descr="http://www.windoweb.it/guida/letteratura/letteratura_foto/oscar_wild_3.jpg"/>
            <p:cNvPicPr>
              <a:picLocks noChangeAspect="1" noChangeArrowheads="1"/>
            </p:cNvPicPr>
            <p:nvPr/>
          </p:nvPicPr>
          <p:blipFill>
            <a:blip r:embed="rId2">
              <a:grayscl/>
              <a:lum bright="-20000" contrast="-20000"/>
            </a:blip>
            <a:srcRect/>
            <a:stretch>
              <a:fillRect/>
            </a:stretch>
          </p:blipFill>
          <p:spPr bwMode="auto">
            <a:xfrm>
              <a:off x="0" y="4077478"/>
              <a:ext cx="2074473" cy="2780522"/>
            </a:xfrm>
            <a:prstGeom prst="rect">
              <a:avLst/>
            </a:prstGeom>
            <a:noFill/>
          </p:spPr>
        </p:pic>
        <p:pic>
          <p:nvPicPr>
            <p:cNvPr id="43" name="Picture 11" descr="http://manolomen.com/images/Oscar%20Wilde%20with%20bow%20tie.jpg"/>
            <p:cNvPicPr>
              <a:picLocks noChangeAspect="1" noChangeArrowheads="1"/>
            </p:cNvPicPr>
            <p:nvPr/>
          </p:nvPicPr>
          <p:blipFill>
            <a:blip r:embed="rId3">
              <a:lum bright="-20000" contrast="-20000"/>
            </a:blip>
            <a:srcRect/>
            <a:stretch>
              <a:fillRect/>
            </a:stretch>
          </p:blipFill>
          <p:spPr bwMode="auto">
            <a:xfrm>
              <a:off x="1" y="0"/>
              <a:ext cx="2444620" cy="3555811"/>
            </a:xfrm>
            <a:prstGeom prst="rect">
              <a:avLst/>
            </a:prstGeom>
            <a:noFill/>
          </p:spPr>
        </p:pic>
        <p:pic>
          <p:nvPicPr>
            <p:cNvPr id="44" name="Picture 17" descr="http://www.wilsonsalmanac.com/images2/wilde_recline_sm.jpg"/>
            <p:cNvPicPr>
              <a:picLocks noChangeAspect="1" noChangeArrowheads="1"/>
            </p:cNvPicPr>
            <p:nvPr/>
          </p:nvPicPr>
          <p:blipFill>
            <a:blip r:embed="rId4">
              <a:lum bright="-20000" contrast="-20000"/>
            </a:blip>
            <a:srcRect/>
            <a:stretch>
              <a:fillRect/>
            </a:stretch>
          </p:blipFill>
          <p:spPr bwMode="auto">
            <a:xfrm>
              <a:off x="1511560" y="2724538"/>
              <a:ext cx="3153968" cy="2245287"/>
            </a:xfrm>
            <a:prstGeom prst="rect">
              <a:avLst/>
            </a:prstGeom>
            <a:noFill/>
          </p:spPr>
        </p:pic>
        <p:pic>
          <p:nvPicPr>
            <p:cNvPr id="45" name="Picture 11" descr="http://manolomen.com/images/Oscar%20Wilde%20with%20bow%20tie.jpg"/>
            <p:cNvPicPr>
              <a:picLocks noChangeAspect="1" noChangeArrowheads="1"/>
            </p:cNvPicPr>
            <p:nvPr/>
          </p:nvPicPr>
          <p:blipFill>
            <a:blip r:embed="rId3">
              <a:lum bright="-20000" contrast="-20000"/>
            </a:blip>
            <a:srcRect/>
            <a:stretch>
              <a:fillRect/>
            </a:stretch>
          </p:blipFill>
          <p:spPr bwMode="auto">
            <a:xfrm>
              <a:off x="3586066" y="4310743"/>
              <a:ext cx="1751239" cy="2547257"/>
            </a:xfrm>
            <a:prstGeom prst="rect">
              <a:avLst/>
            </a:prstGeom>
            <a:noFill/>
          </p:spPr>
        </p:pic>
        <p:pic>
          <p:nvPicPr>
            <p:cNvPr id="46" name="Picture 15" descr="http://www.teos.fi/files/hires/Oscar_Wilde.jpg"/>
            <p:cNvPicPr>
              <a:picLocks noChangeAspect="1" noChangeArrowheads="1"/>
            </p:cNvPicPr>
            <p:nvPr/>
          </p:nvPicPr>
          <p:blipFill>
            <a:blip r:embed="rId5">
              <a:lum bright="-20000" contrast="-20000"/>
            </a:blip>
            <a:srcRect t="7647"/>
            <a:stretch>
              <a:fillRect/>
            </a:stretch>
          </p:blipFill>
          <p:spPr bwMode="auto">
            <a:xfrm>
              <a:off x="3464494" y="0"/>
              <a:ext cx="2238665" cy="2929812"/>
            </a:xfrm>
            <a:prstGeom prst="rect">
              <a:avLst/>
            </a:prstGeom>
            <a:noFill/>
          </p:spPr>
        </p:pic>
        <p:pic>
          <p:nvPicPr>
            <p:cNvPr id="47" name="Picture 13" descr="http://czechabsinthe.files.wordpress.com/2007/04/oscar_wilde.jpg"/>
            <p:cNvPicPr>
              <a:picLocks noChangeAspect="1" noChangeArrowheads="1"/>
            </p:cNvPicPr>
            <p:nvPr/>
          </p:nvPicPr>
          <p:blipFill>
            <a:blip r:embed="rId6">
              <a:lum bright="-20000" contrast="-20000"/>
            </a:blip>
            <a:srcRect/>
            <a:stretch>
              <a:fillRect/>
            </a:stretch>
          </p:blipFill>
          <p:spPr bwMode="auto">
            <a:xfrm>
              <a:off x="5102031" y="2152268"/>
              <a:ext cx="2605054" cy="3698026"/>
            </a:xfrm>
            <a:prstGeom prst="rect">
              <a:avLst/>
            </a:prstGeom>
            <a:noFill/>
          </p:spPr>
        </p:pic>
        <p:pic>
          <p:nvPicPr>
            <p:cNvPr id="49" name="Picture 19" descr="http://www.windoweb.it/guida/letteratura/letteratura_foto/oscar_wild_3.jpg"/>
            <p:cNvPicPr>
              <a:picLocks noChangeAspect="1" noChangeArrowheads="1"/>
            </p:cNvPicPr>
            <p:nvPr/>
          </p:nvPicPr>
          <p:blipFill>
            <a:blip r:embed="rId2">
              <a:lum bright="-20000" contrast="-20000"/>
            </a:blip>
            <a:srcRect/>
            <a:stretch>
              <a:fillRect/>
            </a:stretch>
          </p:blipFill>
          <p:spPr bwMode="auto">
            <a:xfrm>
              <a:off x="6994875" y="0"/>
              <a:ext cx="2074473" cy="2780522"/>
            </a:xfrm>
            <a:prstGeom prst="rect">
              <a:avLst/>
            </a:prstGeom>
            <a:noFill/>
          </p:spPr>
        </p:pic>
        <p:pic>
          <p:nvPicPr>
            <p:cNvPr id="57" name="Picture 15" descr="http://www.teos.fi/files/hires/Oscar_Wilde.jpg"/>
            <p:cNvPicPr>
              <a:picLocks noChangeAspect="1" noChangeArrowheads="1"/>
            </p:cNvPicPr>
            <p:nvPr/>
          </p:nvPicPr>
          <p:blipFill>
            <a:blip r:embed="rId5">
              <a:lum bright="-20000" contrast="-20000"/>
            </a:blip>
            <a:srcRect t="7647"/>
            <a:stretch>
              <a:fillRect/>
            </a:stretch>
          </p:blipFill>
          <p:spPr bwMode="auto">
            <a:xfrm>
              <a:off x="6905335" y="3928188"/>
              <a:ext cx="2238665" cy="2929812"/>
            </a:xfrm>
            <a:prstGeom prst="rect">
              <a:avLst/>
            </a:prstGeom>
            <a:noFill/>
          </p:spPr>
        </p:pic>
      </p:grpSp>
      <p:sp>
        <p:nvSpPr>
          <p:cNvPr id="4" name="Freeform 3"/>
          <p:cNvSpPr>
            <a:spLocks/>
          </p:cNvSpPr>
          <p:nvPr/>
        </p:nvSpPr>
        <p:spPr bwMode="auto">
          <a:xfrm rot="16714346">
            <a:off x="2407898" y="2985348"/>
            <a:ext cx="9768035" cy="684222"/>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flip="none" rotWithShape="1">
            <a:gsLst>
              <a:gs pos="43000">
                <a:srgbClr val="FF9933">
                  <a:alpha val="41000"/>
                </a:srgbClr>
              </a:gs>
              <a:gs pos="70000">
                <a:srgbClr val="FF6600">
                  <a:alpha val="6000"/>
                </a:srgbClr>
              </a:gs>
              <a:gs pos="63000">
                <a:srgbClr val="FF9933">
                  <a:alpha val="44000"/>
                </a:srgbClr>
              </a:gs>
            </a:gsLst>
            <a:lin ang="5400000" scaled="0"/>
            <a:tileRect/>
          </a:gradFill>
          <a:ln w="825500" cap="flat" cmpd="sng">
            <a:gradFill>
              <a:gsLst>
                <a:gs pos="14000">
                  <a:srgbClr val="FF6600"/>
                </a:gs>
                <a:gs pos="69000">
                  <a:srgbClr val="FF9933">
                    <a:alpha val="65000"/>
                  </a:srgbClr>
                </a:gs>
                <a:gs pos="58000">
                  <a:srgbClr val="FF9933">
                    <a:alpha val="64000"/>
                  </a:srgbClr>
                </a:gs>
              </a:gsLst>
              <a:lin ang="5400000" scaled="0"/>
            </a:gradFill>
            <a:prstDash val="solid"/>
            <a:round/>
            <a:headEnd/>
            <a:tailEnd/>
          </a:ln>
          <a:effectLst/>
        </p:spPr>
        <p:txBody>
          <a:bodyPr vert="horz" wrap="square" lIns="91440" tIns="45720" rIns="91440" bIns="45720" numCol="1" anchor="t" anchorCtr="0" compatLnSpc="1">
            <a:prstTxWarp prst="textNoShape">
              <a:avLst/>
            </a:prstTxWarp>
          </a:bodyPr>
          <a:lstStyle/>
          <a:p>
            <a:endParaRPr lang="it-IT"/>
          </a:p>
        </p:txBody>
      </p:sp>
      <p:sp>
        <p:nvSpPr>
          <p:cNvPr id="5" name="Freeform 4"/>
          <p:cNvSpPr>
            <a:spLocks/>
          </p:cNvSpPr>
          <p:nvPr/>
        </p:nvSpPr>
        <p:spPr bwMode="auto">
          <a:xfrm rot="5074407" flipH="1">
            <a:off x="2597718" y="2018090"/>
            <a:ext cx="8470664" cy="3051632"/>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52000">
                <a:srgbClr val="FF9933">
                  <a:alpha val="0"/>
                </a:srgbClr>
              </a:gs>
              <a:gs pos="15000">
                <a:srgbClr val="FF9933">
                  <a:alpha val="35000"/>
                </a:srgbClr>
              </a:gs>
              <a:gs pos="53000">
                <a:srgbClr val="FF9933">
                  <a:alpha val="42000"/>
                </a:srgbClr>
              </a:gs>
              <a:gs pos="76000">
                <a:srgbClr val="FF6600">
                  <a:alpha val="62000"/>
                </a:srgbClr>
              </a:gs>
            </a:gsLst>
            <a:lin ang="4320000" scaled="0"/>
          </a:gradFill>
          <a:ln w="825500" cap="flat" cmpd="sng">
            <a:gradFill>
              <a:gsLst>
                <a:gs pos="20000">
                  <a:srgbClr val="FF6600">
                    <a:alpha val="78000"/>
                  </a:srgbClr>
                </a:gs>
                <a:gs pos="71000">
                  <a:srgbClr val="FF9933">
                    <a:alpha val="70000"/>
                  </a:srgbClr>
                </a:gs>
                <a:gs pos="65000">
                  <a:srgbClr val="FF9933">
                    <a:alpha val="61000"/>
                  </a:srgbClr>
                </a:gs>
                <a:gs pos="80000">
                  <a:srgbClr val="FF6600">
                    <a:alpha val="68000"/>
                  </a:srgbClr>
                </a:gs>
              </a:gsLst>
              <a:lin ang="5400000" scaled="0"/>
            </a:gradFill>
            <a:prstDash val="solid"/>
            <a:round/>
            <a:headEnd/>
            <a:tailEnd/>
          </a:ln>
          <a:effectLst/>
        </p:spPr>
        <p:txBody>
          <a:bodyPr vert="horz" wrap="square" lIns="91440" tIns="45720" rIns="91440" bIns="45720" numCol="1" anchor="t" anchorCtr="0" compatLnSpc="1">
            <a:prstTxWarp prst="textNoShape">
              <a:avLst/>
            </a:prstTxWarp>
          </a:bodyPr>
          <a:lstStyle/>
          <a:p>
            <a:endParaRPr lang="it-IT"/>
          </a:p>
        </p:txBody>
      </p:sp>
      <p:sp>
        <p:nvSpPr>
          <p:cNvPr id="6" name="Freeform 3"/>
          <p:cNvSpPr>
            <a:spLocks/>
          </p:cNvSpPr>
          <p:nvPr/>
        </p:nvSpPr>
        <p:spPr bwMode="auto">
          <a:xfrm rot="21310822">
            <a:off x="-599448" y="-356932"/>
            <a:ext cx="10369392" cy="755967"/>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43000">
                <a:srgbClr val="FF9933">
                  <a:alpha val="49000"/>
                </a:srgbClr>
              </a:gs>
              <a:gs pos="58000">
                <a:srgbClr val="FF6600">
                  <a:alpha val="53000"/>
                </a:srgbClr>
              </a:gs>
              <a:gs pos="80000">
                <a:srgbClr val="FF9933">
                  <a:alpha val="58000"/>
                </a:srgbClr>
              </a:gs>
            </a:gsLst>
            <a:lin ang="5400000" scaled="0"/>
          </a:gradFill>
          <a:ln w="635000" cap="flat" cmpd="sng">
            <a:gradFill>
              <a:gsLst>
                <a:gs pos="14000">
                  <a:srgbClr val="FF6600"/>
                </a:gs>
                <a:gs pos="69000">
                  <a:srgbClr val="FF9933">
                    <a:alpha val="65000"/>
                  </a:srgbClr>
                </a:gs>
                <a:gs pos="58000">
                  <a:srgbClr val="FF9933">
                    <a:alpha val="64000"/>
                  </a:srgbClr>
                </a:gs>
                <a:gs pos="52000">
                  <a:srgbClr val="FF6600">
                    <a:alpha val="42000"/>
                  </a:srgbClr>
                </a:gs>
              </a:gsLst>
              <a:lin ang="2700000" scaled="0"/>
            </a:gradFill>
            <a:prstDash val="solid"/>
            <a:round/>
            <a:headEnd/>
            <a:tailEnd/>
          </a:ln>
          <a:effectLst/>
        </p:spPr>
        <p:txBody>
          <a:bodyPr vert="horz" wrap="square" lIns="91440" tIns="45720" rIns="91440" bIns="45720" numCol="1" anchor="t" anchorCtr="0" compatLnSpc="1">
            <a:prstTxWarp prst="textNoShape">
              <a:avLst/>
            </a:prstTxWarp>
          </a:bodyPr>
          <a:lstStyle/>
          <a:p>
            <a:endParaRPr lang="it-IT"/>
          </a:p>
        </p:txBody>
      </p:sp>
      <p:sp>
        <p:nvSpPr>
          <p:cNvPr id="7" name="Freeform 4"/>
          <p:cNvSpPr>
            <a:spLocks/>
          </p:cNvSpPr>
          <p:nvPr/>
        </p:nvSpPr>
        <p:spPr bwMode="auto">
          <a:xfrm>
            <a:off x="-571628" y="68427"/>
            <a:ext cx="10137419" cy="1289590"/>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34000">
                <a:srgbClr val="FF6600">
                  <a:alpha val="76000"/>
                </a:srgbClr>
              </a:gs>
              <a:gs pos="15000">
                <a:srgbClr val="FF9933">
                  <a:alpha val="25000"/>
                </a:srgbClr>
              </a:gs>
              <a:gs pos="51000">
                <a:srgbClr val="FF9933">
                  <a:alpha val="40000"/>
                </a:srgbClr>
              </a:gs>
              <a:gs pos="100000">
                <a:srgbClr val="FF6600">
                  <a:alpha val="47000"/>
                </a:srgbClr>
              </a:gs>
            </a:gsLst>
            <a:lin ang="5400000" scaled="0"/>
          </a:gradFill>
          <a:ln w="635000" cap="flat" cmpd="sng">
            <a:gradFill>
              <a:gsLst>
                <a:gs pos="48000">
                  <a:srgbClr val="FF6600">
                    <a:alpha val="78000"/>
                  </a:srgbClr>
                </a:gs>
                <a:gs pos="71000">
                  <a:srgbClr val="FF9933">
                    <a:alpha val="70000"/>
                  </a:srgbClr>
                </a:gs>
                <a:gs pos="65000">
                  <a:srgbClr val="FF9933">
                    <a:alpha val="61000"/>
                  </a:srgbClr>
                </a:gs>
                <a:gs pos="80000">
                  <a:srgbClr val="FF6600">
                    <a:alpha val="68000"/>
                  </a:srgbClr>
                </a:gs>
              </a:gsLst>
              <a:lin ang="2700000" scaled="0"/>
            </a:gradFill>
            <a:prstDash val="solid"/>
            <a:round/>
            <a:headEnd/>
            <a:tailEnd/>
          </a:ln>
          <a:effectLst/>
        </p:spPr>
        <p:txBody>
          <a:bodyPr vert="horz" wrap="square" lIns="91440" tIns="45720" rIns="91440" bIns="45720" numCol="1" anchor="t" anchorCtr="0" compatLnSpc="1">
            <a:prstTxWarp prst="textNoShape">
              <a:avLst/>
            </a:prstTxWarp>
          </a:bodyPr>
          <a:lstStyle/>
          <a:p>
            <a:endParaRPr lang="it-IT"/>
          </a:p>
        </p:txBody>
      </p:sp>
      <p:sp>
        <p:nvSpPr>
          <p:cNvPr id="8" name="Rectangle 10"/>
          <p:cNvSpPr>
            <a:spLocks noChangeArrowheads="1"/>
          </p:cNvSpPr>
          <p:nvPr/>
        </p:nvSpPr>
        <p:spPr bwMode="auto">
          <a:xfrm>
            <a:off x="222658" y="-371494"/>
            <a:ext cx="1819086" cy="1285894"/>
          </a:xfrm>
          <a:prstGeom prst="rect">
            <a:avLst/>
          </a:prstGeom>
          <a:gradFill rotWithShape="1">
            <a:gsLst>
              <a:gs pos="0">
                <a:srgbClr val="000000">
                  <a:gamma/>
                  <a:shade val="80000"/>
                  <a:invGamma/>
                  <a:alpha val="89999"/>
                </a:srgbClr>
              </a:gs>
              <a:gs pos="100000">
                <a:srgbClr val="000000">
                  <a:alpha val="0"/>
                </a:srgbClr>
              </a:gs>
            </a:gsLst>
            <a:lin ang="5400000" scaled="1"/>
          </a:gradFill>
          <a:ln w="3175" algn="ctr">
            <a:noFill/>
            <a:miter lim="800000"/>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endParaRPr>
          </a:p>
          <a:p>
            <a:pPr lvl="0" algn="ctr" fontAlgn="base">
              <a:spcBef>
                <a:spcPct val="0"/>
              </a:spcBef>
              <a:spcAft>
                <a:spcPct val="0"/>
              </a:spcAft>
            </a:pPr>
            <a:r>
              <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rPr>
              <a:t>Inglese</a:t>
            </a:r>
            <a:endParaRPr kumimoji="0" lang="it-IT" sz="4500" b="0" i="0" u="none" strike="noStrike" cap="none" normalizeH="0" baseline="0" dirty="0" smtClean="0">
              <a:ln>
                <a:noFill/>
              </a:ln>
              <a:solidFill>
                <a:schemeClr val="tx1"/>
              </a:solidFill>
              <a:effectLst>
                <a:glow rad="101600">
                  <a:schemeClr val="tx1">
                    <a:alpha val="60000"/>
                  </a:schemeClr>
                </a:glow>
                <a:reflection blurRad="6350" stA="60000" endA="900" endPos="58000" dir="5400000" sy="-100000" algn="bl" rotWithShape="0"/>
              </a:effectLst>
              <a:latin typeface="Arial" pitchFamily="34" charset="0"/>
            </a:endParaRPr>
          </a:p>
        </p:txBody>
      </p:sp>
      <p:pic>
        <p:nvPicPr>
          <p:cNvPr id="58" name="Picture 13" descr="http://czechabsinthe.files.wordpress.com/2007/04/oscar_wilde.jpg"/>
          <p:cNvPicPr>
            <a:picLocks noChangeAspect="1" noChangeArrowheads="1"/>
          </p:cNvPicPr>
          <p:nvPr/>
        </p:nvPicPr>
        <p:blipFill>
          <a:blip r:embed="rId6"/>
          <a:srcRect/>
          <a:stretch>
            <a:fillRect/>
          </a:stretch>
        </p:blipFill>
        <p:spPr bwMode="auto">
          <a:xfrm>
            <a:off x="626448" y="2099394"/>
            <a:ext cx="2605054" cy="3698026"/>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pic>
      <p:sp>
        <p:nvSpPr>
          <p:cNvPr id="68" name="CasellaDiTesto 67"/>
          <p:cNvSpPr txBox="1"/>
          <p:nvPr/>
        </p:nvSpPr>
        <p:spPr>
          <a:xfrm>
            <a:off x="3909003" y="830640"/>
            <a:ext cx="4851476" cy="492443"/>
          </a:xfrm>
          <a:prstGeom prst="rect">
            <a:avLst/>
          </a:prstGeom>
          <a:noFill/>
        </p:spPr>
        <p:txBody>
          <a:bodyPr wrap="square" rtlCol="0">
            <a:spAutoFit/>
          </a:bodyPr>
          <a:lstStyle/>
          <a:p>
            <a:pPr algn="ctr"/>
            <a:r>
              <a:rPr lang="it-IT" sz="2600" dirty="0" err="1" smtClean="0">
                <a:solidFill>
                  <a:schemeClr val="bg1"/>
                </a:solidFill>
                <a:effectLst>
                  <a:glow rad="101600">
                    <a:schemeClr val="tx1">
                      <a:alpha val="60000"/>
                    </a:schemeClr>
                  </a:glow>
                </a:effectLst>
                <a:latin typeface="You Are Loved" pitchFamily="2" charset="0"/>
              </a:rPr>
              <a:t>Aesthetic</a:t>
            </a:r>
            <a:r>
              <a:rPr lang="it-IT" sz="2600" dirty="0" smtClean="0">
                <a:solidFill>
                  <a:schemeClr val="bg1"/>
                </a:solidFill>
                <a:effectLst>
                  <a:glow rad="101600">
                    <a:schemeClr val="tx1">
                      <a:alpha val="60000"/>
                    </a:schemeClr>
                  </a:glow>
                </a:effectLst>
                <a:latin typeface="You Are Loved" pitchFamily="2" charset="0"/>
              </a:rPr>
              <a:t> </a:t>
            </a:r>
            <a:r>
              <a:rPr lang="it-IT" sz="2600" dirty="0" err="1" smtClean="0">
                <a:solidFill>
                  <a:schemeClr val="bg1"/>
                </a:solidFill>
                <a:effectLst>
                  <a:glow rad="101600">
                    <a:schemeClr val="tx1">
                      <a:alpha val="60000"/>
                    </a:schemeClr>
                  </a:glow>
                </a:effectLst>
                <a:latin typeface="You Are Loved" pitchFamily="2" charset="0"/>
              </a:rPr>
              <a:t>movement</a:t>
            </a:r>
            <a:endParaRPr lang="it-IT" sz="2600" dirty="0" smtClean="0">
              <a:solidFill>
                <a:schemeClr val="bg1"/>
              </a:solidFill>
              <a:effectLst>
                <a:glow rad="101600">
                  <a:schemeClr val="tx1">
                    <a:alpha val="60000"/>
                  </a:schemeClr>
                </a:glow>
              </a:effectLst>
              <a:latin typeface="You Are Loved" pitchFamily="2" charset="0"/>
            </a:endParaRPr>
          </a:p>
        </p:txBody>
      </p:sp>
      <p:sp>
        <p:nvSpPr>
          <p:cNvPr id="48" name="Text Box 2"/>
          <p:cNvSpPr txBox="1">
            <a:spLocks noChangeArrowheads="1"/>
          </p:cNvSpPr>
          <p:nvPr/>
        </p:nvSpPr>
        <p:spPr bwMode="auto">
          <a:xfrm>
            <a:off x="3750906" y="1438339"/>
            <a:ext cx="5167670" cy="5170646"/>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vert="horz" wrap="square" lIns="91440" tIns="45720" rIns="91440" bIns="45720" numCol="1" anchor="t" anchorCtr="0" compatLnSpc="1">
            <a:prstTxWarp prst="textNoShape">
              <a:avLst/>
            </a:prstTxWarp>
            <a:spAutoFit/>
          </a:bodyPr>
          <a:lstStyle/>
          <a:p>
            <a:pPr algn="just"/>
            <a:r>
              <a:rPr lang="en-US"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The aesthetic movement developed in the universities and intellectual circles in the last decades of 19th century. It reflect the sense of frustration and uncertainty of the artist, his reaction against the materialism and the restrictive moral code of the bourgeoisie, his need to re-define the role of the art. As a result French artist escaped from the political and social scene and found refuge into aesthetic isolation, into what Gautier define "Art for Art's Sake". The bohemian Embodied his protest against the monotony and vulgarity of bourgeois life, leading an unconventional existence, cultivating art and beauty. </a:t>
            </a:r>
            <a:endPar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endParaRPr>
          </a:p>
          <a:p>
            <a:pPr algn="just"/>
            <a:r>
              <a:rPr lang="en-US"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The theorist of aesthetic movement in England was Walter Pater. Pater's message to the young generation was subversive and potentially "</a:t>
            </a:r>
            <a:r>
              <a:rPr lang="en-US" sz="15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demoralising</a:t>
            </a:r>
            <a:r>
              <a:rPr lang="en-US"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He rejected religious faith and said that art was the only means to stop time, the only certainty. Life should be lived in the spirit of art, namely "as a work of art", feeling all kind of sensation. the task of the artist was to feel sensation, not to describe the world ; the main implication of this new aesthetic position was that art had not reference to life, and need not be didactic. Pater's works had a deep influence on the poets and writers of the 1890s, especially Oscar Wilde.</a:t>
            </a:r>
            <a:endPar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endParaRPr>
          </a:p>
        </p:txBody>
      </p:sp>
      <p:grpSp>
        <p:nvGrpSpPr>
          <p:cNvPr id="51" name="Gruppo 50"/>
          <p:cNvGrpSpPr/>
          <p:nvPr/>
        </p:nvGrpSpPr>
        <p:grpSpPr>
          <a:xfrm>
            <a:off x="2191448" y="100208"/>
            <a:ext cx="6877396" cy="190800"/>
            <a:chOff x="1008042" y="7113998"/>
            <a:chExt cx="6877396" cy="190800"/>
          </a:xfrm>
          <a:effectLst>
            <a:reflection blurRad="6350" stA="50000" endA="300" endPos="90000" dist="50800" dir="5400000" sy="-100000" algn="bl" rotWithShape="0"/>
          </a:effectLst>
        </p:grpSpPr>
        <p:sp>
          <p:nvSpPr>
            <p:cNvPr id="52"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7" action="ppaction://hlinksldjump"/>
                </a:rPr>
                <a:t>I</a:t>
              </a: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7" action="ppaction://hlinksldjump"/>
                </a:rPr>
                <a:t>ntro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3" name="AutoShape 17">
              <a:hlinkClick r:id="rId8"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9" action="ppaction://hlinksldjump"/>
                </a:rPr>
                <a:t>Scienze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4" name="AutoShape 18">
              <a:hlinkClick r:id="rId8"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0" action="ppaction://hlinksldjump"/>
                </a:rPr>
                <a:t>Latino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5"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1" action="ppaction://hlinksldjump"/>
                </a:rPr>
                <a:t>Arte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6"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00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2" action="ppaction://hlinksldjump"/>
                </a:rPr>
                <a:t>Questione</a:t>
              </a: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2" action="ppaction://hlinksldjump"/>
                </a:rPr>
                <a:t> </a:t>
              </a:r>
              <a:r>
                <a:rPr lang="it-IT" sz="10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2" action="ppaction://hlinksldjump"/>
                </a:rPr>
                <a:t>Tibet</a:t>
              </a:r>
              <a:endParaRPr kumimoji="0" lang="it-IT" sz="10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9"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3" action="ppaction://hlinksldjump"/>
                </a:rPr>
                <a:t>Filosofia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0"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Storia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1"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Italiano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2"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Inglese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3"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Ed. Fisica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2000"/>
                                        <p:tgtEl>
                                          <p:spTgt spid="59"/>
                                        </p:tgtEl>
                                      </p:cBhvr>
                                    </p:animEffect>
                                  </p:childTnLst>
                                </p:cTn>
                              </p:par>
                            </p:childTnLst>
                          </p:cTn>
                        </p:par>
                        <p:par>
                          <p:cTn id="8" fill="hold">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upRight)">
                                      <p:cBhvr>
                                        <p:cTn id="17" dur="500"/>
                                        <p:tgtEl>
                                          <p:spTgt spid="6"/>
                                        </p:tgtEl>
                                      </p:cBhvr>
                                    </p:animEffect>
                                  </p:childTnLst>
                                </p:cTn>
                              </p:par>
                            </p:childTnLst>
                          </p:cTn>
                        </p:par>
                        <p:par>
                          <p:cTn id="18" fill="hold">
                            <p:stCondLst>
                              <p:cond delay="3000"/>
                            </p:stCondLst>
                            <p:childTnLst>
                              <p:par>
                                <p:cTn id="19" presetID="18" presetClass="entr" presetSubtype="3"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upRight)">
                                      <p:cBhvr>
                                        <p:cTn id="21" dur="500"/>
                                        <p:tgtEl>
                                          <p:spTgt spid="7"/>
                                        </p:tgtEl>
                                      </p:cBhvr>
                                    </p:animEffect>
                                  </p:childTnLst>
                                </p:cTn>
                              </p:par>
                            </p:childTnLst>
                          </p:cTn>
                        </p:par>
                        <p:par>
                          <p:cTn id="22" fill="hold">
                            <p:stCondLst>
                              <p:cond delay="3500"/>
                            </p:stCondLst>
                            <p:childTnLst>
                              <p:par>
                                <p:cTn id="23" presetID="18" presetClass="entr" presetSubtype="1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500"/>
                                        <p:tgtEl>
                                          <p:spTgt spid="5"/>
                                        </p:tgtEl>
                                      </p:cBhvr>
                                    </p:animEffect>
                                  </p:childTnLst>
                                </p:cTn>
                              </p:par>
                            </p:childTnLst>
                          </p:cTn>
                        </p:par>
                        <p:par>
                          <p:cTn id="26" fill="hold">
                            <p:stCondLst>
                              <p:cond delay="4000"/>
                            </p:stCondLst>
                            <p:childTnLst>
                              <p:par>
                                <p:cTn id="27" presetID="18" presetClass="entr" presetSubtype="12"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childTnLst>
                          </p:cTn>
                        </p:par>
                        <p:par>
                          <p:cTn id="30" fill="hold">
                            <p:stCondLst>
                              <p:cond delay="45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68"/>
                                        </p:tgtEl>
                                        <p:attrNameLst>
                                          <p:attrName>style.visibility</p:attrName>
                                        </p:attrNameLst>
                                      </p:cBhvr>
                                      <p:to>
                                        <p:strVal val="visible"/>
                                      </p:to>
                                    </p:set>
                                    <p:anim calcmode="discrete" valueType="clr">
                                      <p:cBhvr override="childStyle">
                                        <p:cTn id="33" dur="80"/>
                                        <p:tgtEl>
                                          <p:spTgt spid="68"/>
                                        </p:tgtEl>
                                        <p:attrNameLst>
                                          <p:attrName>style.color</p:attrName>
                                        </p:attrNameLst>
                                      </p:cBhvr>
                                      <p:tavLst>
                                        <p:tav tm="0">
                                          <p:val>
                                            <p:clrVal>
                                              <a:srgbClr val="FF9933"/>
                                            </p:clrVal>
                                          </p:val>
                                        </p:tav>
                                        <p:tav tm="50000">
                                          <p:val>
                                            <p:clrVal>
                                              <a:srgbClr val="FFCC00"/>
                                            </p:clrVal>
                                          </p:val>
                                        </p:tav>
                                      </p:tavLst>
                                    </p:anim>
                                    <p:anim calcmode="discrete" valueType="clr">
                                      <p:cBhvr>
                                        <p:cTn id="34" dur="80"/>
                                        <p:tgtEl>
                                          <p:spTgt spid="68"/>
                                        </p:tgtEl>
                                        <p:attrNameLst>
                                          <p:attrName>fillcolor</p:attrName>
                                        </p:attrNameLst>
                                      </p:cBhvr>
                                      <p:tavLst>
                                        <p:tav tm="0">
                                          <p:val>
                                            <p:clrVal>
                                              <a:schemeClr val="accent2"/>
                                            </p:clrVal>
                                          </p:val>
                                        </p:tav>
                                        <p:tav tm="50000">
                                          <p:val>
                                            <p:clrVal>
                                              <a:schemeClr val="hlink"/>
                                            </p:clrVal>
                                          </p:val>
                                        </p:tav>
                                      </p:tavLst>
                                    </p:anim>
                                    <p:set>
                                      <p:cBhvr>
                                        <p:cTn id="35" dur="80"/>
                                        <p:tgtEl>
                                          <p:spTgt spid="68"/>
                                        </p:tgtEl>
                                        <p:attrNameLst>
                                          <p:attrName>fill.type</p:attrName>
                                        </p:attrNameLst>
                                      </p:cBhvr>
                                      <p:to>
                                        <p:strVal val="solid"/>
                                      </p:to>
                                    </p:set>
                                  </p:childTnLst>
                                </p:cTn>
                              </p:par>
                            </p:childTnLst>
                          </p:cTn>
                        </p:par>
                        <p:par>
                          <p:cTn id="36" fill="hold">
                            <p:stCondLst>
                              <p:cond delay="5220"/>
                            </p:stCondLst>
                            <p:childTnLst>
                              <p:par>
                                <p:cTn id="37" presetID="29" presetClass="entr" presetSubtype="0"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ppt_x</p:attrName>
                                        </p:attrNameLst>
                                      </p:cBhvr>
                                      <p:tavLst>
                                        <p:tav tm="0">
                                          <p:val>
                                            <p:strVal val="#ppt_x-.2"/>
                                          </p:val>
                                        </p:tav>
                                        <p:tav tm="100000">
                                          <p:val>
                                            <p:strVal val="#ppt_x"/>
                                          </p:val>
                                        </p:tav>
                                      </p:tavLst>
                                    </p:anim>
                                    <p:anim calcmode="lin" valueType="num">
                                      <p:cBhvr>
                                        <p:cTn id="40" dur="5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41" dur="500"/>
                                        <p:tgtEl>
                                          <p:spTgt spid="48"/>
                                        </p:tgtEl>
                                      </p:cBhvr>
                                    </p:animEffect>
                                  </p:childTnLst>
                                </p:cTn>
                              </p:par>
                            </p:childTnLst>
                          </p:cTn>
                        </p:par>
                        <p:par>
                          <p:cTn id="42" fill="hold">
                            <p:stCondLst>
                              <p:cond delay="5720"/>
                            </p:stCondLst>
                            <p:childTnLst>
                              <p:par>
                                <p:cTn id="43" presetID="10" presetClass="entr" presetSubtype="0"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2000"/>
                                        <p:tgtEl>
                                          <p:spTgt spid="58"/>
                                        </p:tgtEl>
                                      </p:cBhvr>
                                    </p:animEffect>
                                  </p:childTnLst>
                                </p:cTn>
                              </p:par>
                            </p:childTnLst>
                          </p:cTn>
                        </p:par>
                        <p:par>
                          <p:cTn id="46" fill="hold">
                            <p:stCondLst>
                              <p:cond delay="7720"/>
                            </p:stCondLst>
                            <p:childTnLst>
                              <p:par>
                                <p:cTn id="47" presetID="10" presetClass="entr" presetSubtype="0"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2000"/>
                                        <p:tgtEl>
                                          <p:spTgt spid="41"/>
                                        </p:tgtEl>
                                      </p:cBhvr>
                                    </p:animEffect>
                                  </p:childTnLst>
                                </p:cTn>
                              </p:par>
                            </p:childTnLst>
                          </p:cTn>
                        </p:par>
                        <p:par>
                          <p:cTn id="50" fill="hold">
                            <p:stCondLst>
                              <p:cond delay="9720"/>
                            </p:stCondLst>
                            <p:childTnLst>
                              <p:par>
                                <p:cTn id="51" presetID="47" presetClass="entr" presetSubtype="0"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1000"/>
                                        <p:tgtEl>
                                          <p:spTgt spid="51"/>
                                        </p:tgtEl>
                                      </p:cBhvr>
                                    </p:animEffect>
                                    <p:anim calcmode="lin" valueType="num">
                                      <p:cBhvr>
                                        <p:cTn id="54" dur="1000" fill="hold"/>
                                        <p:tgtEl>
                                          <p:spTgt spid="51"/>
                                        </p:tgtEl>
                                        <p:attrNameLst>
                                          <p:attrName>ppt_x</p:attrName>
                                        </p:attrNameLst>
                                      </p:cBhvr>
                                      <p:tavLst>
                                        <p:tav tm="0">
                                          <p:val>
                                            <p:strVal val="#ppt_x"/>
                                          </p:val>
                                        </p:tav>
                                        <p:tav tm="100000">
                                          <p:val>
                                            <p:strVal val="#ppt_x"/>
                                          </p:val>
                                        </p:tav>
                                      </p:tavLst>
                                    </p:anim>
                                    <p:anim calcmode="lin" valueType="num">
                                      <p:cBhvr>
                                        <p:cTn id="55"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68"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olo 49"/>
          <p:cNvSpPr>
            <a:spLocks noGrp="1"/>
          </p:cNvSpPr>
          <p:nvPr>
            <p:ph type="title"/>
          </p:nvPr>
        </p:nvSpPr>
        <p:spPr/>
        <p:txBody>
          <a:bodyPr/>
          <a:lstStyle/>
          <a:p>
            <a:r>
              <a:rPr lang="it-IT" dirty="0" smtClean="0"/>
              <a:t>Scienze</a:t>
            </a:r>
            <a:endParaRPr lang="it-IT" dirty="0"/>
          </a:p>
        </p:txBody>
      </p:sp>
      <p:grpSp>
        <p:nvGrpSpPr>
          <p:cNvPr id="41" name="Gruppo 40"/>
          <p:cNvGrpSpPr/>
          <p:nvPr/>
        </p:nvGrpSpPr>
        <p:grpSpPr>
          <a:xfrm>
            <a:off x="0" y="0"/>
            <a:ext cx="9144000" cy="6858000"/>
            <a:chOff x="0" y="0"/>
            <a:chExt cx="9144000" cy="6858000"/>
          </a:xfrm>
        </p:grpSpPr>
        <p:pic>
          <p:nvPicPr>
            <p:cNvPr id="42" name="Picture 8" descr="http://mpinkeyes.files.wordpress.com/2008/04/global-warming2.jpg"/>
            <p:cNvPicPr>
              <a:picLocks noChangeAspect="1" noChangeArrowheads="1"/>
            </p:cNvPicPr>
            <p:nvPr/>
          </p:nvPicPr>
          <p:blipFill>
            <a:blip r:embed="rId2"/>
            <a:srcRect/>
            <a:stretch>
              <a:fillRect/>
            </a:stretch>
          </p:blipFill>
          <p:spPr bwMode="auto">
            <a:xfrm>
              <a:off x="0" y="5230368"/>
              <a:ext cx="2034540" cy="1627632"/>
            </a:xfrm>
            <a:prstGeom prst="rect">
              <a:avLst/>
            </a:prstGeom>
            <a:noFill/>
          </p:spPr>
        </p:pic>
        <p:pic>
          <p:nvPicPr>
            <p:cNvPr id="43" name="Picture 14" descr="http://www.pbs.org/wgbh/nova/megavolcano/images/shin-nasa-gfsc-meltwater-l.jpg"/>
            <p:cNvPicPr>
              <a:picLocks noChangeAspect="1" noChangeArrowheads="1"/>
            </p:cNvPicPr>
            <p:nvPr/>
          </p:nvPicPr>
          <p:blipFill>
            <a:blip r:embed="rId3"/>
            <a:srcRect/>
            <a:stretch>
              <a:fillRect/>
            </a:stretch>
          </p:blipFill>
          <p:spPr bwMode="auto">
            <a:xfrm>
              <a:off x="3413760" y="4402916"/>
              <a:ext cx="2217205" cy="2455084"/>
            </a:xfrm>
            <a:prstGeom prst="rect">
              <a:avLst/>
            </a:prstGeom>
            <a:noFill/>
          </p:spPr>
        </p:pic>
        <p:pic>
          <p:nvPicPr>
            <p:cNvPr id="44" name="Picture 10" descr="http://blogs.princeton.edu/eqn/images/bigstockphoto_Global_Warming_217540.jpg"/>
            <p:cNvPicPr>
              <a:picLocks noChangeAspect="1" noChangeArrowheads="1"/>
            </p:cNvPicPr>
            <p:nvPr/>
          </p:nvPicPr>
          <p:blipFill>
            <a:blip r:embed="rId4" cstate="print"/>
            <a:srcRect/>
            <a:stretch>
              <a:fillRect/>
            </a:stretch>
          </p:blipFill>
          <p:spPr bwMode="auto">
            <a:xfrm>
              <a:off x="5324877" y="3009012"/>
              <a:ext cx="3819123" cy="2538348"/>
            </a:xfrm>
            <a:prstGeom prst="rect">
              <a:avLst/>
            </a:prstGeom>
            <a:noFill/>
          </p:spPr>
        </p:pic>
        <p:pic>
          <p:nvPicPr>
            <p:cNvPr id="45" name="Picture 4" descr="effettoserra.jpg"/>
            <p:cNvPicPr>
              <a:picLocks noChangeAspect="1" noChangeArrowheads="1"/>
            </p:cNvPicPr>
            <p:nvPr/>
          </p:nvPicPr>
          <p:blipFill>
            <a:blip r:embed="rId5"/>
            <a:srcRect/>
            <a:stretch>
              <a:fillRect/>
            </a:stretch>
          </p:blipFill>
          <p:spPr bwMode="auto">
            <a:xfrm>
              <a:off x="0" y="0"/>
              <a:ext cx="3550793" cy="2840634"/>
            </a:xfrm>
            <a:prstGeom prst="rect">
              <a:avLst/>
            </a:prstGeom>
            <a:noFill/>
          </p:spPr>
        </p:pic>
        <p:pic>
          <p:nvPicPr>
            <p:cNvPr id="46" name="Picture 6" descr="http://redgreenandblue.org/files/2008/04/epa-seal-jj-002.jpg"/>
            <p:cNvPicPr>
              <a:picLocks noChangeAspect="1" noChangeArrowheads="1"/>
            </p:cNvPicPr>
            <p:nvPr/>
          </p:nvPicPr>
          <p:blipFill>
            <a:blip r:embed="rId6"/>
            <a:srcRect/>
            <a:stretch>
              <a:fillRect/>
            </a:stretch>
          </p:blipFill>
          <p:spPr bwMode="auto">
            <a:xfrm>
              <a:off x="3438144" y="1424051"/>
              <a:ext cx="2170176" cy="2170176"/>
            </a:xfrm>
            <a:prstGeom prst="rect">
              <a:avLst/>
            </a:prstGeom>
            <a:noFill/>
          </p:spPr>
        </p:pic>
        <p:pic>
          <p:nvPicPr>
            <p:cNvPr id="47" name="Picture 8" descr="http://mpinkeyes.files.wordpress.com/2008/04/global-warming2.jpg"/>
            <p:cNvPicPr>
              <a:picLocks noChangeAspect="1" noChangeArrowheads="1"/>
            </p:cNvPicPr>
            <p:nvPr/>
          </p:nvPicPr>
          <p:blipFill>
            <a:blip r:embed="rId2"/>
            <a:srcRect/>
            <a:stretch>
              <a:fillRect/>
            </a:stretch>
          </p:blipFill>
          <p:spPr bwMode="auto">
            <a:xfrm>
              <a:off x="5333524" y="0"/>
              <a:ext cx="2593816" cy="2075053"/>
            </a:xfrm>
            <a:prstGeom prst="rect">
              <a:avLst/>
            </a:prstGeom>
            <a:noFill/>
          </p:spPr>
        </p:pic>
        <p:pic>
          <p:nvPicPr>
            <p:cNvPr id="49" name="Picture 12" descr="http://geology.com/news/images/global-warming-map-animation.jpg"/>
            <p:cNvPicPr>
              <a:picLocks noChangeAspect="1" noChangeArrowheads="1"/>
            </p:cNvPicPr>
            <p:nvPr/>
          </p:nvPicPr>
          <p:blipFill>
            <a:blip r:embed="rId7"/>
            <a:srcRect/>
            <a:stretch>
              <a:fillRect/>
            </a:stretch>
          </p:blipFill>
          <p:spPr bwMode="auto">
            <a:xfrm>
              <a:off x="451104" y="3230880"/>
              <a:ext cx="3524859" cy="2127504"/>
            </a:xfrm>
            <a:prstGeom prst="rect">
              <a:avLst/>
            </a:prstGeom>
            <a:noFill/>
          </p:spPr>
        </p:pic>
        <p:pic>
          <p:nvPicPr>
            <p:cNvPr id="57" name="Picture 14" descr="http://www.pbs.org/wgbh/nova/megavolcano/images/shin-nasa-gfsc-meltwater-l.jpg"/>
            <p:cNvPicPr>
              <a:picLocks noChangeAspect="1" noChangeArrowheads="1"/>
            </p:cNvPicPr>
            <p:nvPr/>
          </p:nvPicPr>
          <p:blipFill>
            <a:blip r:embed="rId8" cstate="print"/>
            <a:srcRect/>
            <a:stretch>
              <a:fillRect/>
            </a:stretch>
          </p:blipFill>
          <p:spPr bwMode="auto">
            <a:xfrm>
              <a:off x="7627835" y="1576432"/>
              <a:ext cx="1516165" cy="1678831"/>
            </a:xfrm>
            <a:prstGeom prst="rect">
              <a:avLst/>
            </a:prstGeom>
            <a:noFill/>
          </p:spPr>
        </p:pic>
      </p:grpSp>
      <p:grpSp>
        <p:nvGrpSpPr>
          <p:cNvPr id="32" name="Gruppo 31"/>
          <p:cNvGrpSpPr/>
          <p:nvPr/>
        </p:nvGrpSpPr>
        <p:grpSpPr>
          <a:xfrm>
            <a:off x="0" y="0"/>
            <a:ext cx="9144000" cy="6858000"/>
            <a:chOff x="0" y="0"/>
            <a:chExt cx="9144000" cy="6858000"/>
          </a:xfrm>
        </p:grpSpPr>
        <p:pic>
          <p:nvPicPr>
            <p:cNvPr id="33" name="Picture 8" descr="http://mpinkeyes.files.wordpress.com/2008/04/global-warming2.jpg"/>
            <p:cNvPicPr>
              <a:picLocks noChangeAspect="1" noChangeArrowheads="1"/>
            </p:cNvPicPr>
            <p:nvPr/>
          </p:nvPicPr>
          <p:blipFill>
            <a:blip r:embed="rId2">
              <a:lum bright="-20000" contrast="-20000"/>
            </a:blip>
            <a:srcRect/>
            <a:stretch>
              <a:fillRect/>
            </a:stretch>
          </p:blipFill>
          <p:spPr bwMode="auto">
            <a:xfrm>
              <a:off x="0" y="5230368"/>
              <a:ext cx="2034540" cy="1627632"/>
            </a:xfrm>
            <a:prstGeom prst="rect">
              <a:avLst/>
            </a:prstGeom>
            <a:noFill/>
          </p:spPr>
        </p:pic>
        <p:pic>
          <p:nvPicPr>
            <p:cNvPr id="34" name="Picture 14" descr="http://www.pbs.org/wgbh/nova/megavolcano/images/shin-nasa-gfsc-meltwater-l.jpg"/>
            <p:cNvPicPr>
              <a:picLocks noChangeAspect="1" noChangeArrowheads="1"/>
            </p:cNvPicPr>
            <p:nvPr/>
          </p:nvPicPr>
          <p:blipFill>
            <a:blip r:embed="rId3">
              <a:lum bright="-20000" contrast="-20000"/>
            </a:blip>
            <a:srcRect/>
            <a:stretch>
              <a:fillRect/>
            </a:stretch>
          </p:blipFill>
          <p:spPr bwMode="auto">
            <a:xfrm>
              <a:off x="3413760" y="4402916"/>
              <a:ext cx="2217205" cy="2455084"/>
            </a:xfrm>
            <a:prstGeom prst="rect">
              <a:avLst/>
            </a:prstGeom>
            <a:noFill/>
          </p:spPr>
        </p:pic>
        <p:pic>
          <p:nvPicPr>
            <p:cNvPr id="35" name="Picture 10" descr="http://blogs.princeton.edu/eqn/images/bigstockphoto_Global_Warming_217540.jpg"/>
            <p:cNvPicPr>
              <a:picLocks noChangeAspect="1" noChangeArrowheads="1"/>
            </p:cNvPicPr>
            <p:nvPr/>
          </p:nvPicPr>
          <p:blipFill>
            <a:blip r:embed="rId4" cstate="print">
              <a:lum bright="-20000" contrast="-20000"/>
            </a:blip>
            <a:srcRect/>
            <a:stretch>
              <a:fillRect/>
            </a:stretch>
          </p:blipFill>
          <p:spPr bwMode="auto">
            <a:xfrm>
              <a:off x="5324877" y="3009012"/>
              <a:ext cx="3819123" cy="2538348"/>
            </a:xfrm>
            <a:prstGeom prst="rect">
              <a:avLst/>
            </a:prstGeom>
            <a:noFill/>
          </p:spPr>
        </p:pic>
        <p:pic>
          <p:nvPicPr>
            <p:cNvPr id="36" name="Picture 4" descr="effettoserra.jpg"/>
            <p:cNvPicPr>
              <a:picLocks noChangeAspect="1" noChangeArrowheads="1"/>
            </p:cNvPicPr>
            <p:nvPr/>
          </p:nvPicPr>
          <p:blipFill>
            <a:blip r:embed="rId5">
              <a:lum bright="-20000" contrast="-20000"/>
            </a:blip>
            <a:srcRect/>
            <a:stretch>
              <a:fillRect/>
            </a:stretch>
          </p:blipFill>
          <p:spPr bwMode="auto">
            <a:xfrm>
              <a:off x="0" y="0"/>
              <a:ext cx="3550793" cy="2840634"/>
            </a:xfrm>
            <a:prstGeom prst="rect">
              <a:avLst/>
            </a:prstGeom>
            <a:noFill/>
          </p:spPr>
        </p:pic>
        <p:pic>
          <p:nvPicPr>
            <p:cNvPr id="37" name="Picture 6" descr="http://redgreenandblue.org/files/2008/04/epa-seal-jj-002.jpg"/>
            <p:cNvPicPr>
              <a:picLocks noChangeAspect="1" noChangeArrowheads="1"/>
            </p:cNvPicPr>
            <p:nvPr/>
          </p:nvPicPr>
          <p:blipFill>
            <a:blip r:embed="rId6">
              <a:lum bright="-20000" contrast="-20000"/>
            </a:blip>
            <a:srcRect/>
            <a:stretch>
              <a:fillRect/>
            </a:stretch>
          </p:blipFill>
          <p:spPr bwMode="auto">
            <a:xfrm>
              <a:off x="3438144" y="1424051"/>
              <a:ext cx="2170176" cy="2170176"/>
            </a:xfrm>
            <a:prstGeom prst="rect">
              <a:avLst/>
            </a:prstGeom>
            <a:noFill/>
          </p:spPr>
        </p:pic>
        <p:pic>
          <p:nvPicPr>
            <p:cNvPr id="38" name="Picture 8" descr="http://mpinkeyes.files.wordpress.com/2008/04/global-warming2.jpg"/>
            <p:cNvPicPr>
              <a:picLocks noChangeAspect="1" noChangeArrowheads="1"/>
            </p:cNvPicPr>
            <p:nvPr/>
          </p:nvPicPr>
          <p:blipFill>
            <a:blip r:embed="rId2">
              <a:lum bright="-20000" contrast="-20000"/>
            </a:blip>
            <a:srcRect/>
            <a:stretch>
              <a:fillRect/>
            </a:stretch>
          </p:blipFill>
          <p:spPr bwMode="auto">
            <a:xfrm>
              <a:off x="5333524" y="0"/>
              <a:ext cx="2593816" cy="2075053"/>
            </a:xfrm>
            <a:prstGeom prst="rect">
              <a:avLst/>
            </a:prstGeom>
            <a:noFill/>
          </p:spPr>
        </p:pic>
        <p:pic>
          <p:nvPicPr>
            <p:cNvPr id="39" name="Picture 12" descr="http://geology.com/news/images/global-warming-map-animation.jpg"/>
            <p:cNvPicPr>
              <a:picLocks noChangeAspect="1" noChangeArrowheads="1"/>
            </p:cNvPicPr>
            <p:nvPr/>
          </p:nvPicPr>
          <p:blipFill>
            <a:blip r:embed="rId7">
              <a:lum bright="-20000" contrast="-20000"/>
            </a:blip>
            <a:srcRect/>
            <a:stretch>
              <a:fillRect/>
            </a:stretch>
          </p:blipFill>
          <p:spPr bwMode="auto">
            <a:xfrm>
              <a:off x="451104" y="3230880"/>
              <a:ext cx="3524859" cy="2127504"/>
            </a:xfrm>
            <a:prstGeom prst="rect">
              <a:avLst/>
            </a:prstGeom>
            <a:noFill/>
          </p:spPr>
        </p:pic>
        <p:pic>
          <p:nvPicPr>
            <p:cNvPr id="40" name="Picture 14" descr="http://www.pbs.org/wgbh/nova/megavolcano/images/shin-nasa-gfsc-meltwater-l.jpg"/>
            <p:cNvPicPr>
              <a:picLocks noChangeAspect="1" noChangeArrowheads="1"/>
            </p:cNvPicPr>
            <p:nvPr/>
          </p:nvPicPr>
          <p:blipFill>
            <a:blip r:embed="rId8" cstate="print">
              <a:lum bright="-20000" contrast="-20000"/>
            </a:blip>
            <a:srcRect/>
            <a:stretch>
              <a:fillRect/>
            </a:stretch>
          </p:blipFill>
          <p:spPr bwMode="auto">
            <a:xfrm>
              <a:off x="7627835" y="1576432"/>
              <a:ext cx="1516165" cy="1678831"/>
            </a:xfrm>
            <a:prstGeom prst="rect">
              <a:avLst/>
            </a:prstGeom>
            <a:noFill/>
          </p:spPr>
        </p:pic>
      </p:grpSp>
      <p:sp>
        <p:nvSpPr>
          <p:cNvPr id="4" name="Freeform 3"/>
          <p:cNvSpPr>
            <a:spLocks/>
          </p:cNvSpPr>
          <p:nvPr/>
        </p:nvSpPr>
        <p:spPr bwMode="auto">
          <a:xfrm rot="16714346">
            <a:off x="2407898" y="2985348"/>
            <a:ext cx="9768035" cy="684222"/>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0066FF">
                  <a:alpha val="80000"/>
                </a:srgbClr>
              </a:gs>
              <a:gs pos="23000">
                <a:srgbClr val="0000FF">
                  <a:alpha val="55686"/>
                </a:srgbClr>
              </a:gs>
              <a:gs pos="52000">
                <a:srgbClr val="00B0F0">
                  <a:alpha val="64000"/>
                </a:srgbClr>
              </a:gs>
            </a:gsLst>
            <a:lin ang="15600000" scaled="0"/>
          </a:gradFill>
          <a:ln w="635000" cap="flat" cmpd="sng">
            <a:gradFill flip="none" rotWithShape="1">
              <a:gsLst>
                <a:gs pos="67000">
                  <a:srgbClr val="0066FF">
                    <a:alpha val="80000"/>
                  </a:srgbClr>
                </a:gs>
                <a:gs pos="23000">
                  <a:srgbClr val="0000FF">
                    <a:alpha val="55686"/>
                  </a:srgbClr>
                </a:gs>
                <a:gs pos="52000">
                  <a:srgbClr val="00B0F0">
                    <a:alpha val="70000"/>
                  </a:srgbClr>
                </a:gs>
              </a:gsLst>
              <a:lin ang="156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5" name="Freeform 4"/>
          <p:cNvSpPr>
            <a:spLocks/>
          </p:cNvSpPr>
          <p:nvPr/>
        </p:nvSpPr>
        <p:spPr bwMode="auto">
          <a:xfrm rot="5074407" flipH="1">
            <a:off x="2597718" y="2018090"/>
            <a:ext cx="8470664" cy="3051632"/>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0066FF">
                  <a:alpha val="80000"/>
                </a:srgbClr>
              </a:gs>
              <a:gs pos="23000">
                <a:srgbClr val="0000FF">
                  <a:alpha val="55686"/>
                </a:srgbClr>
              </a:gs>
              <a:gs pos="52000">
                <a:srgbClr val="00B0F0">
                  <a:alpha val="64000"/>
                </a:srgbClr>
              </a:gs>
            </a:gsLst>
            <a:lin ang="15600000" scaled="0"/>
          </a:gradFill>
          <a:ln w="635000" cap="flat" cmpd="sng">
            <a:gradFill flip="none" rotWithShape="1">
              <a:gsLst>
                <a:gs pos="67000">
                  <a:srgbClr val="0066FF">
                    <a:alpha val="80000"/>
                  </a:srgbClr>
                </a:gs>
                <a:gs pos="23000">
                  <a:srgbClr val="0000FF">
                    <a:alpha val="55686"/>
                  </a:srgbClr>
                </a:gs>
                <a:gs pos="52000">
                  <a:srgbClr val="00B0F0">
                    <a:alpha val="70000"/>
                  </a:srgbClr>
                </a:gs>
              </a:gsLst>
              <a:lin ang="156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6" name="Freeform 3"/>
          <p:cNvSpPr>
            <a:spLocks/>
          </p:cNvSpPr>
          <p:nvPr/>
        </p:nvSpPr>
        <p:spPr bwMode="auto">
          <a:xfrm rot="21310822">
            <a:off x="-599448" y="-356932"/>
            <a:ext cx="10369392" cy="755967"/>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0066FF">
                  <a:alpha val="80000"/>
                </a:srgbClr>
              </a:gs>
              <a:gs pos="23000">
                <a:srgbClr val="0000FF">
                  <a:alpha val="55686"/>
                </a:srgbClr>
              </a:gs>
              <a:gs pos="52000">
                <a:srgbClr val="00B0F0">
                  <a:alpha val="64000"/>
                </a:srgbClr>
              </a:gs>
            </a:gsLst>
            <a:lin ang="15600000" scaled="0"/>
          </a:gradFill>
          <a:ln w="635000" cap="flat" cmpd="sng">
            <a:gradFill flip="none" rotWithShape="1">
              <a:gsLst>
                <a:gs pos="67000">
                  <a:srgbClr val="0066FF">
                    <a:alpha val="80000"/>
                  </a:srgbClr>
                </a:gs>
                <a:gs pos="23000">
                  <a:srgbClr val="0000FF">
                    <a:alpha val="55686"/>
                  </a:srgbClr>
                </a:gs>
                <a:gs pos="52000">
                  <a:srgbClr val="00B0F0">
                    <a:alpha val="70000"/>
                  </a:srgbClr>
                </a:gs>
              </a:gsLst>
              <a:lin ang="156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7" name="Freeform 4"/>
          <p:cNvSpPr>
            <a:spLocks/>
          </p:cNvSpPr>
          <p:nvPr/>
        </p:nvSpPr>
        <p:spPr bwMode="auto">
          <a:xfrm>
            <a:off x="-571628" y="68427"/>
            <a:ext cx="10137419" cy="1289590"/>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0066FF">
                  <a:alpha val="80000"/>
                </a:srgbClr>
              </a:gs>
              <a:gs pos="23000">
                <a:srgbClr val="0000FF">
                  <a:alpha val="55686"/>
                </a:srgbClr>
              </a:gs>
              <a:gs pos="52000">
                <a:srgbClr val="00B0F0">
                  <a:alpha val="64000"/>
                </a:srgbClr>
              </a:gs>
            </a:gsLst>
            <a:lin ang="15600000" scaled="0"/>
          </a:gradFill>
          <a:ln w="635000" cap="flat" cmpd="sng">
            <a:gradFill flip="none" rotWithShape="1">
              <a:gsLst>
                <a:gs pos="67000">
                  <a:srgbClr val="0066FF">
                    <a:alpha val="80000"/>
                  </a:srgbClr>
                </a:gs>
                <a:gs pos="23000">
                  <a:srgbClr val="0000FF">
                    <a:alpha val="55686"/>
                  </a:srgbClr>
                </a:gs>
                <a:gs pos="52000">
                  <a:srgbClr val="00B0F0">
                    <a:alpha val="70000"/>
                  </a:srgbClr>
                </a:gs>
              </a:gsLst>
              <a:lin ang="156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8" name="Rectangle 10"/>
          <p:cNvSpPr>
            <a:spLocks noChangeArrowheads="1"/>
          </p:cNvSpPr>
          <p:nvPr/>
        </p:nvSpPr>
        <p:spPr bwMode="auto">
          <a:xfrm>
            <a:off x="349037" y="-371494"/>
            <a:ext cx="1755335" cy="1285894"/>
          </a:xfrm>
          <a:prstGeom prst="rect">
            <a:avLst/>
          </a:prstGeom>
          <a:gradFill rotWithShape="1">
            <a:gsLst>
              <a:gs pos="0">
                <a:srgbClr val="000000">
                  <a:gamma/>
                  <a:shade val="80000"/>
                  <a:invGamma/>
                  <a:alpha val="89999"/>
                </a:srgbClr>
              </a:gs>
              <a:gs pos="100000">
                <a:srgbClr val="000000">
                  <a:alpha val="0"/>
                </a:srgbClr>
              </a:gs>
            </a:gsLst>
            <a:lin ang="5400000" scaled="1"/>
          </a:gradFill>
          <a:ln w="3175" algn="ctr">
            <a:noFill/>
            <a:miter lim="800000"/>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endParaRPr>
          </a:p>
          <a:p>
            <a:pPr lvl="0" algn="ctr" fontAlgn="base">
              <a:spcBef>
                <a:spcPct val="0"/>
              </a:spcBef>
              <a:spcAft>
                <a:spcPct val="0"/>
              </a:spcAft>
            </a:pPr>
            <a:r>
              <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rPr>
              <a:t>Scienze</a:t>
            </a:r>
            <a:endParaRPr kumimoji="0" lang="it-IT" sz="4500" b="0" i="0" u="none" strike="noStrike" cap="none" normalizeH="0" baseline="0" dirty="0" smtClean="0">
              <a:ln>
                <a:noFill/>
              </a:ln>
              <a:solidFill>
                <a:schemeClr val="tx1"/>
              </a:solidFill>
              <a:effectLst>
                <a:glow rad="101600">
                  <a:schemeClr val="tx1">
                    <a:alpha val="60000"/>
                  </a:schemeClr>
                </a:glow>
                <a:reflection blurRad="6350" stA="60000" endA="900" endPos="58000" dir="5400000" sy="-100000" algn="bl" rotWithShape="0"/>
              </a:effectLst>
              <a:latin typeface="Arial" pitchFamily="34" charset="0"/>
            </a:endParaRPr>
          </a:p>
        </p:txBody>
      </p:sp>
      <p:sp>
        <p:nvSpPr>
          <p:cNvPr id="31" name="Rettangolo 30"/>
          <p:cNvSpPr/>
          <p:nvPr/>
        </p:nvSpPr>
        <p:spPr>
          <a:xfrm>
            <a:off x="1" y="2"/>
            <a:ext cx="3384645" cy="1214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8" name="Picture 6" descr="http://redgreenandblue.org/files/2008/04/epa-seal-jj-002.jpg"/>
          <p:cNvPicPr>
            <a:picLocks noChangeAspect="1" noChangeArrowheads="1"/>
          </p:cNvPicPr>
          <p:nvPr/>
        </p:nvPicPr>
        <p:blipFill>
          <a:blip r:embed="rId6"/>
          <a:srcRect/>
          <a:stretch>
            <a:fillRect/>
          </a:stretch>
        </p:blipFill>
        <p:spPr bwMode="auto">
          <a:xfrm>
            <a:off x="340522" y="2547122"/>
            <a:ext cx="2170176" cy="2170176"/>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pic>
      <p:sp>
        <p:nvSpPr>
          <p:cNvPr id="48" name="Text Box 2"/>
          <p:cNvSpPr txBox="1">
            <a:spLocks noChangeArrowheads="1"/>
          </p:cNvSpPr>
          <p:nvPr/>
        </p:nvSpPr>
        <p:spPr bwMode="auto">
          <a:xfrm>
            <a:off x="2730674" y="963374"/>
            <a:ext cx="6325644" cy="5847755"/>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vert="horz" wrap="square" lIns="91440" tIns="45720" rIns="91440" bIns="45720" numCol="1" anchor="t" anchorCtr="0" compatLnSpc="1">
            <a:prstTxWarp prst="textNoShape">
              <a:avLst/>
            </a:prstTxWarp>
            <a:spAutoFit/>
          </a:bodyPr>
          <a:lstStyle/>
          <a:p>
            <a:pPr algn="just" fontAlgn="base">
              <a:spcBef>
                <a:spcPct val="0"/>
              </a:spcBef>
              <a:spcAft>
                <a:spcPct val="0"/>
              </a:spcAft>
            </a:pP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Nell'attuale fase di riscaldamento del pianeta si sta assistendo ad una variazione significativa di un importante fattore che influenza la temperatura terrestre, ovvero la concentrazione atmosferica di anidride carbonica (CO2), uno dei gas serra. </a:t>
            </a:r>
          </a:p>
          <a:p>
            <a:pPr algn="just" fontAlgn="base">
              <a:spcBef>
                <a:spcPct val="0"/>
              </a:spcBef>
              <a:spcAft>
                <a:spcPct val="0"/>
              </a:spcAft>
            </a:pP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Tale incremento non ha eguali nella storia recente del pianeta ed è ritenuto legato all'uso di combustibili fossili che durante il periodo carbonifero (milioni di anni fa) sono stati "fissati" nel sottosuolo ad opera della vegetazione e degli animali, passando dalla forma gassosa di CO2 a quella solida o liquida di petrolio, carbone o gas naturale. Negli ultimi 150-200 anni, a partire dalla rivoluzione industriale, la combustione dei giacimenti fossili ha invertito il processo avvenuto durante il periodo carbonifero, re-immettendo nell'atmosfera questo carbonio sepolto da milioni di anni sotto forma di enormi quantità di anidride carbonica (circa 25 miliardi di tonnellate all'anno). </a:t>
            </a:r>
          </a:p>
          <a:p>
            <a:pPr algn="just" fontAlgn="base">
              <a:spcBef>
                <a:spcPct val="0"/>
              </a:spcBef>
              <a:spcAft>
                <a:spcPct val="0"/>
              </a:spcAft>
            </a:pP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Inoltre, secondo le stime, il pianeta riuscirebbe oggi a riassorbire, mediante la fotosintesi clorofilliana e l'azione delle alghe degli oceani, meno della metà delle emissioni, anche a causa della deforestazione. L'attività umana ha infatti ridotto la biomassa vegetale in grado di assorbire la CO2, trasformando i boschi in campi o città. Oggi la deforestazione (ad esempio in Amazzonia) è nettamente aumentata ed aggrava ulteriormente la situazione.  Un primo tentativo di limitare l'alterazione climatica indotta dall'uomo è il Protocollo di Kyōto al quale alcuni paesi come gli Stati Uniti hanno deciso di non aderire, inizialmente citando studi in cui si metteva in dubbio la responsabilità delle attività antropiche, poi, nel 2005, sostenendo che l'economia americana non sarebbe pronta ad effettuare la transizione verso un minore impatto ambientale. Va sottolineato che l'effetto serra è un fenomeno naturale e necessario per permettere alla superficie terrestre di avere temperature adatte alla vita, in particolare quella umana. Il clima della Terra è regolato dal continuo flusso di energia proveniente dal sole. La superficie terrestre, a sua volta, come ogni corpo riscaldato emette radiazione infrarossa (detta anche radiazione termica, lo stesso tipo di energia liberata dalla resistenza di un phon o di un tostapane prima che diventi incandescente). La radiazione infrarossa non riesce a passare attraverso l'atmosfera per essere espulsa verso il cosmo come fa la radiazione visibile che ci arriva dal sole, perché nell'atmosfera sono presenti dei gas che “riflettono” tale radiazione nuovamente in direzione della superficie terrestre. In questo modo l'energia termica che la Terra irradia non può essere dispersa nello spazio, ma rimane confinata nella sottilissima “bolla d'aria” che avvolge il nostro pianeta e ne aumenta la temperatura.  Verificando i dati di irraggiamento solare si può constatare come le variazioni dell'attività solare negli ultimi 30 anni siano state minime in rapporto invece ad un aumento della temperatura globale ben più marcato. Gli scienziati che sostengono questa teoria, pur ammettendo che la variazione dell'attività solare sia stata in passato uno dei possibili fattori che hanno influenzato le temperature, ritengono che oggi la gran parte del surriscaldamento globale sia dovuta ai gas serra.</a:t>
            </a:r>
            <a:endParaRPr lang="it-IT" sz="1100" dirty="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endParaRPr>
          </a:p>
        </p:txBody>
      </p:sp>
      <p:sp>
        <p:nvSpPr>
          <p:cNvPr id="59" name="CasellaDiTesto 58"/>
          <p:cNvSpPr txBox="1"/>
          <p:nvPr/>
        </p:nvSpPr>
        <p:spPr>
          <a:xfrm>
            <a:off x="2818356" y="550933"/>
            <a:ext cx="6162806" cy="492443"/>
          </a:xfrm>
          <a:prstGeom prst="rect">
            <a:avLst/>
          </a:prstGeom>
          <a:noFill/>
        </p:spPr>
        <p:txBody>
          <a:bodyPr wrap="square" rtlCol="0">
            <a:spAutoFit/>
          </a:bodyPr>
          <a:lstStyle/>
          <a:p>
            <a:pPr algn="ctr"/>
            <a:r>
              <a:rPr lang="it-IT" sz="2600" dirty="0" smtClean="0">
                <a:solidFill>
                  <a:schemeClr val="bg1"/>
                </a:solidFill>
                <a:effectLst>
                  <a:glow rad="101600">
                    <a:schemeClr val="tx1">
                      <a:alpha val="60000"/>
                    </a:schemeClr>
                  </a:glow>
                </a:effectLst>
                <a:latin typeface="You Are Loved" pitchFamily="2" charset="0"/>
              </a:rPr>
              <a:t>Riscaldamento Globale</a:t>
            </a:r>
          </a:p>
        </p:txBody>
      </p:sp>
      <p:grpSp>
        <p:nvGrpSpPr>
          <p:cNvPr id="51" name="Gruppo 50"/>
          <p:cNvGrpSpPr/>
          <p:nvPr/>
        </p:nvGrpSpPr>
        <p:grpSpPr>
          <a:xfrm>
            <a:off x="2191448" y="100208"/>
            <a:ext cx="6877396" cy="190800"/>
            <a:chOff x="1008042" y="7113998"/>
            <a:chExt cx="6877396" cy="190800"/>
          </a:xfrm>
          <a:effectLst>
            <a:reflection blurRad="6350" stA="50000" endA="300" endPos="90000" dist="50800" dir="5400000" sy="-100000" algn="bl" rotWithShape="0"/>
          </a:effectLst>
        </p:grpSpPr>
        <p:sp>
          <p:nvSpPr>
            <p:cNvPr id="52"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9" action="ppaction://hlinksldjump"/>
                </a:rPr>
                <a:t>I</a:t>
              </a: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9" action="ppaction://hlinksldjump"/>
                </a:rPr>
                <a:t>ntro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3" name="AutoShape 17">
              <a:hlinkClick r:id="rId10"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1" action="ppaction://hlinksldjump"/>
                </a:rPr>
                <a:t>Scienze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4" name="AutoShape 18">
              <a:hlinkClick r:id="rId10"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2" action="ppaction://hlinksldjump"/>
                </a:rPr>
                <a:t>Latino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5"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3" action="ppaction://hlinksldjump"/>
                </a:rPr>
                <a:t>Arte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6"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00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Questione</a:t>
              </a: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 </a:t>
              </a:r>
              <a:r>
                <a:rPr lang="it-IT" sz="10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Tibet</a:t>
              </a:r>
              <a:endParaRPr kumimoji="0" lang="it-IT" sz="10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0"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Filosofia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1"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Storia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2"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Italiano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3"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8" action="ppaction://hlinksldjump"/>
                </a:rPr>
                <a:t>Inglese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4"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9" action="ppaction://hlinksldjump"/>
                </a:rPr>
                <a:t>Ed. Fisica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000"/>
                                        <p:tgtEl>
                                          <p:spTgt spid="41"/>
                                        </p:tgtEl>
                                      </p:cBhvr>
                                    </p:animEffect>
                                  </p:childTnLst>
                                </p:cTn>
                              </p:par>
                            </p:childTnLst>
                          </p:cTn>
                        </p:par>
                        <p:par>
                          <p:cTn id="8" fill="hold">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upRight)">
                                      <p:cBhvr>
                                        <p:cTn id="17" dur="500"/>
                                        <p:tgtEl>
                                          <p:spTgt spid="6"/>
                                        </p:tgtEl>
                                      </p:cBhvr>
                                    </p:animEffect>
                                  </p:childTnLst>
                                </p:cTn>
                              </p:par>
                            </p:childTnLst>
                          </p:cTn>
                        </p:par>
                        <p:par>
                          <p:cTn id="18" fill="hold">
                            <p:stCondLst>
                              <p:cond delay="3000"/>
                            </p:stCondLst>
                            <p:childTnLst>
                              <p:par>
                                <p:cTn id="19" presetID="18" presetClass="entr" presetSubtype="3"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upRight)">
                                      <p:cBhvr>
                                        <p:cTn id="21" dur="500"/>
                                        <p:tgtEl>
                                          <p:spTgt spid="7"/>
                                        </p:tgtEl>
                                      </p:cBhvr>
                                    </p:animEffect>
                                  </p:childTnLst>
                                </p:cTn>
                              </p:par>
                            </p:childTnLst>
                          </p:cTn>
                        </p:par>
                        <p:par>
                          <p:cTn id="22" fill="hold">
                            <p:stCondLst>
                              <p:cond delay="3500"/>
                            </p:stCondLst>
                            <p:childTnLst>
                              <p:par>
                                <p:cTn id="23" presetID="18" presetClass="entr" presetSubtype="1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500"/>
                                        <p:tgtEl>
                                          <p:spTgt spid="5"/>
                                        </p:tgtEl>
                                      </p:cBhvr>
                                    </p:animEffect>
                                  </p:childTnLst>
                                </p:cTn>
                              </p:par>
                            </p:childTnLst>
                          </p:cTn>
                        </p:par>
                        <p:par>
                          <p:cTn id="26" fill="hold">
                            <p:stCondLst>
                              <p:cond delay="4000"/>
                            </p:stCondLst>
                            <p:childTnLst>
                              <p:par>
                                <p:cTn id="27" presetID="18" presetClass="entr" presetSubtype="12"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childTnLst>
                          </p:cTn>
                        </p:par>
                        <p:par>
                          <p:cTn id="30" fill="hold">
                            <p:stCondLst>
                              <p:cond delay="45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59"/>
                                        </p:tgtEl>
                                        <p:attrNameLst>
                                          <p:attrName>style.visibility</p:attrName>
                                        </p:attrNameLst>
                                      </p:cBhvr>
                                      <p:to>
                                        <p:strVal val="visible"/>
                                      </p:to>
                                    </p:set>
                                    <p:anim calcmode="discrete" valueType="clr">
                                      <p:cBhvr override="childStyle">
                                        <p:cTn id="33" dur="80"/>
                                        <p:tgtEl>
                                          <p:spTgt spid="59"/>
                                        </p:tgtEl>
                                        <p:attrNameLst>
                                          <p:attrName>style.color</p:attrName>
                                        </p:attrNameLst>
                                      </p:cBhvr>
                                      <p:tavLst>
                                        <p:tav tm="0">
                                          <p:val>
                                            <p:clrVal>
                                              <a:srgbClr val="0066FF"/>
                                            </p:clrVal>
                                          </p:val>
                                        </p:tav>
                                        <p:tav tm="50000">
                                          <p:val>
                                            <p:clrVal>
                                              <a:srgbClr val="3399FF"/>
                                            </p:clrVal>
                                          </p:val>
                                        </p:tav>
                                      </p:tavLst>
                                    </p:anim>
                                    <p:anim calcmode="discrete" valueType="clr">
                                      <p:cBhvr>
                                        <p:cTn id="34" dur="80"/>
                                        <p:tgtEl>
                                          <p:spTgt spid="59"/>
                                        </p:tgtEl>
                                        <p:attrNameLst>
                                          <p:attrName>fillcolor</p:attrName>
                                        </p:attrNameLst>
                                      </p:cBhvr>
                                      <p:tavLst>
                                        <p:tav tm="0">
                                          <p:val>
                                            <p:clrVal>
                                              <a:schemeClr val="accent2"/>
                                            </p:clrVal>
                                          </p:val>
                                        </p:tav>
                                        <p:tav tm="50000">
                                          <p:val>
                                            <p:clrVal>
                                              <a:schemeClr val="hlink"/>
                                            </p:clrVal>
                                          </p:val>
                                        </p:tav>
                                      </p:tavLst>
                                    </p:anim>
                                    <p:set>
                                      <p:cBhvr>
                                        <p:cTn id="35" dur="80"/>
                                        <p:tgtEl>
                                          <p:spTgt spid="59"/>
                                        </p:tgtEl>
                                        <p:attrNameLst>
                                          <p:attrName>fill.type</p:attrName>
                                        </p:attrNameLst>
                                      </p:cBhvr>
                                      <p:to>
                                        <p:strVal val="solid"/>
                                      </p:to>
                                    </p:set>
                                  </p:childTnLst>
                                </p:cTn>
                              </p:par>
                            </p:childTnLst>
                          </p:cTn>
                        </p:par>
                        <p:par>
                          <p:cTn id="36" fill="hold">
                            <p:stCondLst>
                              <p:cond delay="5340"/>
                            </p:stCondLst>
                            <p:childTnLst>
                              <p:par>
                                <p:cTn id="37" presetID="29" presetClass="entr" presetSubtype="0"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ppt_x</p:attrName>
                                        </p:attrNameLst>
                                      </p:cBhvr>
                                      <p:tavLst>
                                        <p:tav tm="0">
                                          <p:val>
                                            <p:strVal val="#ppt_x-.2"/>
                                          </p:val>
                                        </p:tav>
                                        <p:tav tm="100000">
                                          <p:val>
                                            <p:strVal val="#ppt_x"/>
                                          </p:val>
                                        </p:tav>
                                      </p:tavLst>
                                    </p:anim>
                                    <p:anim calcmode="lin" valueType="num">
                                      <p:cBhvr>
                                        <p:cTn id="40" dur="5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41" dur="500"/>
                                        <p:tgtEl>
                                          <p:spTgt spid="48"/>
                                        </p:tgtEl>
                                      </p:cBhvr>
                                    </p:animEffect>
                                  </p:childTnLst>
                                </p:cTn>
                              </p:par>
                            </p:childTnLst>
                          </p:cTn>
                        </p:par>
                        <p:par>
                          <p:cTn id="42" fill="hold">
                            <p:stCondLst>
                              <p:cond delay="5840"/>
                            </p:stCondLst>
                            <p:childTnLst>
                              <p:par>
                                <p:cTn id="43" presetID="10" presetClass="entr" presetSubtype="0"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2000"/>
                                        <p:tgtEl>
                                          <p:spTgt spid="58"/>
                                        </p:tgtEl>
                                      </p:cBhvr>
                                    </p:animEffect>
                                  </p:childTnLst>
                                </p:cTn>
                              </p:par>
                            </p:childTnLst>
                          </p:cTn>
                        </p:par>
                        <p:par>
                          <p:cTn id="46" fill="hold">
                            <p:stCondLst>
                              <p:cond delay="7840"/>
                            </p:stCondLst>
                            <p:childTnLst>
                              <p:par>
                                <p:cTn id="47" presetID="10" presetClass="entr" presetSubtype="0"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2000"/>
                                        <p:tgtEl>
                                          <p:spTgt spid="32"/>
                                        </p:tgtEl>
                                      </p:cBhvr>
                                    </p:animEffect>
                                  </p:childTnLst>
                                </p:cTn>
                              </p:par>
                            </p:childTnLst>
                          </p:cTn>
                        </p:par>
                        <p:par>
                          <p:cTn id="50" fill="hold">
                            <p:stCondLst>
                              <p:cond delay="9840"/>
                            </p:stCondLst>
                            <p:childTnLst>
                              <p:par>
                                <p:cTn id="51" presetID="47" presetClass="entr" presetSubtype="0"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1000"/>
                                        <p:tgtEl>
                                          <p:spTgt spid="51"/>
                                        </p:tgtEl>
                                      </p:cBhvr>
                                    </p:animEffect>
                                    <p:anim calcmode="lin" valueType="num">
                                      <p:cBhvr>
                                        <p:cTn id="54" dur="1000" fill="hold"/>
                                        <p:tgtEl>
                                          <p:spTgt spid="51"/>
                                        </p:tgtEl>
                                        <p:attrNameLst>
                                          <p:attrName>ppt_x</p:attrName>
                                        </p:attrNameLst>
                                      </p:cBhvr>
                                      <p:tavLst>
                                        <p:tav tm="0">
                                          <p:val>
                                            <p:strVal val="#ppt_x"/>
                                          </p:val>
                                        </p:tav>
                                        <p:tav tm="100000">
                                          <p:val>
                                            <p:strVal val="#ppt_x"/>
                                          </p:val>
                                        </p:tav>
                                      </p:tavLst>
                                    </p:anim>
                                    <p:anim calcmode="lin" valueType="num">
                                      <p:cBhvr>
                                        <p:cTn id="55"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48" grpId="0"/>
      <p:bldP spid="5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olo 49"/>
          <p:cNvSpPr>
            <a:spLocks noGrp="1"/>
          </p:cNvSpPr>
          <p:nvPr>
            <p:ph type="title"/>
          </p:nvPr>
        </p:nvSpPr>
        <p:spPr/>
        <p:txBody>
          <a:bodyPr/>
          <a:lstStyle/>
          <a:p>
            <a:r>
              <a:rPr lang="it-IT" dirty="0" smtClean="0"/>
              <a:t>Questione Tibet</a:t>
            </a:r>
            <a:endParaRPr lang="it-IT" dirty="0"/>
          </a:p>
        </p:txBody>
      </p:sp>
      <p:grpSp>
        <p:nvGrpSpPr>
          <p:cNvPr id="44" name="Gruppo 43"/>
          <p:cNvGrpSpPr/>
          <p:nvPr/>
        </p:nvGrpSpPr>
        <p:grpSpPr>
          <a:xfrm>
            <a:off x="0" y="0"/>
            <a:ext cx="9144000" cy="6858000"/>
            <a:chOff x="0" y="0"/>
            <a:chExt cx="9144000" cy="6858000"/>
          </a:xfrm>
        </p:grpSpPr>
        <p:pic>
          <p:nvPicPr>
            <p:cNvPr id="45" name="Immagine 44" descr="tibet_slide_6.jpg"/>
            <p:cNvPicPr>
              <a:picLocks noChangeAspect="1"/>
            </p:cNvPicPr>
            <p:nvPr/>
          </p:nvPicPr>
          <p:blipFill>
            <a:blip r:embed="rId2">
              <a:lum/>
            </a:blip>
            <a:srcRect l="23707" t="8280" r="7659" b="2907"/>
            <a:stretch>
              <a:fillRect/>
            </a:stretch>
          </p:blipFill>
          <p:spPr>
            <a:xfrm>
              <a:off x="6225436" y="2880986"/>
              <a:ext cx="2918564" cy="2517732"/>
            </a:xfrm>
            <a:prstGeom prst="rect">
              <a:avLst/>
            </a:prstGeom>
          </p:spPr>
        </p:pic>
        <p:pic>
          <p:nvPicPr>
            <p:cNvPr id="46" name="Immagine 45" descr="tibet04.jpg"/>
            <p:cNvPicPr>
              <a:picLocks noChangeAspect="1"/>
            </p:cNvPicPr>
            <p:nvPr/>
          </p:nvPicPr>
          <p:blipFill>
            <a:blip r:embed="rId3">
              <a:lum/>
            </a:blip>
            <a:stretch>
              <a:fillRect/>
            </a:stretch>
          </p:blipFill>
          <p:spPr>
            <a:xfrm>
              <a:off x="3037655" y="0"/>
              <a:ext cx="3240239" cy="2243866"/>
            </a:xfrm>
            <a:prstGeom prst="rect">
              <a:avLst/>
            </a:prstGeom>
          </p:spPr>
        </p:pic>
        <p:pic>
          <p:nvPicPr>
            <p:cNvPr id="47" name="Immagine 46" descr="tibet-new-06.jpg"/>
            <p:cNvPicPr>
              <a:picLocks noChangeAspect="1"/>
            </p:cNvPicPr>
            <p:nvPr/>
          </p:nvPicPr>
          <p:blipFill>
            <a:blip r:embed="rId4">
              <a:lum/>
            </a:blip>
            <a:srcRect t="3034" r="9928" b="5516"/>
            <a:stretch>
              <a:fillRect/>
            </a:stretch>
          </p:blipFill>
          <p:spPr>
            <a:xfrm>
              <a:off x="3394553" y="2868460"/>
              <a:ext cx="1878905" cy="2668044"/>
            </a:xfrm>
            <a:prstGeom prst="rect">
              <a:avLst/>
            </a:prstGeom>
          </p:spPr>
        </p:pic>
        <p:pic>
          <p:nvPicPr>
            <p:cNvPr id="49" name="Immagine 48" descr="tibet-new-04.jpg"/>
            <p:cNvPicPr>
              <a:picLocks noChangeAspect="1"/>
            </p:cNvPicPr>
            <p:nvPr/>
          </p:nvPicPr>
          <p:blipFill>
            <a:blip r:embed="rId5">
              <a:lum/>
            </a:blip>
            <a:stretch>
              <a:fillRect/>
            </a:stretch>
          </p:blipFill>
          <p:spPr>
            <a:xfrm>
              <a:off x="4971580" y="1559935"/>
              <a:ext cx="2810256" cy="1998795"/>
            </a:xfrm>
            <a:prstGeom prst="rect">
              <a:avLst/>
            </a:prstGeom>
          </p:spPr>
        </p:pic>
        <p:pic>
          <p:nvPicPr>
            <p:cNvPr id="57" name="Immagine 56" descr="kathmandu1.jpg"/>
            <p:cNvPicPr>
              <a:picLocks noChangeAspect="1"/>
            </p:cNvPicPr>
            <p:nvPr/>
          </p:nvPicPr>
          <p:blipFill>
            <a:blip r:embed="rId6">
              <a:lum/>
            </a:blip>
            <a:stretch>
              <a:fillRect/>
            </a:stretch>
          </p:blipFill>
          <p:spPr>
            <a:xfrm>
              <a:off x="0" y="1765502"/>
              <a:ext cx="3560064" cy="2456444"/>
            </a:xfrm>
            <a:prstGeom prst="rect">
              <a:avLst/>
            </a:prstGeom>
          </p:spPr>
        </p:pic>
        <p:pic>
          <p:nvPicPr>
            <p:cNvPr id="58" name="Immagine 57" descr="tibet-new-02.jpg"/>
            <p:cNvPicPr>
              <a:picLocks noChangeAspect="1"/>
            </p:cNvPicPr>
            <p:nvPr/>
          </p:nvPicPr>
          <p:blipFill>
            <a:blip r:embed="rId7">
              <a:lum/>
            </a:blip>
            <a:stretch>
              <a:fillRect/>
            </a:stretch>
          </p:blipFill>
          <p:spPr>
            <a:xfrm>
              <a:off x="4906943" y="5020772"/>
              <a:ext cx="3295476" cy="1837228"/>
            </a:xfrm>
            <a:prstGeom prst="rect">
              <a:avLst/>
            </a:prstGeom>
          </p:spPr>
        </p:pic>
        <p:pic>
          <p:nvPicPr>
            <p:cNvPr id="59" name="Immagine 58" descr="23423410.jpg"/>
            <p:cNvPicPr>
              <a:picLocks noChangeAspect="1"/>
            </p:cNvPicPr>
            <p:nvPr/>
          </p:nvPicPr>
          <p:blipFill>
            <a:blip r:embed="rId8">
              <a:lum/>
            </a:blip>
            <a:srcRect r="20028"/>
            <a:stretch>
              <a:fillRect/>
            </a:stretch>
          </p:blipFill>
          <p:spPr>
            <a:xfrm>
              <a:off x="6953250" y="0"/>
              <a:ext cx="2190750" cy="1826260"/>
            </a:xfrm>
            <a:prstGeom prst="rect">
              <a:avLst/>
            </a:prstGeom>
          </p:spPr>
        </p:pic>
        <p:pic>
          <p:nvPicPr>
            <p:cNvPr id="60" name="Immagine 59" descr="tibet08.jpg"/>
            <p:cNvPicPr>
              <a:picLocks noChangeAspect="1"/>
            </p:cNvPicPr>
            <p:nvPr/>
          </p:nvPicPr>
          <p:blipFill>
            <a:blip r:embed="rId9">
              <a:lum/>
            </a:blip>
            <a:stretch>
              <a:fillRect/>
            </a:stretch>
          </p:blipFill>
          <p:spPr>
            <a:xfrm>
              <a:off x="772345" y="4766876"/>
              <a:ext cx="3180417" cy="2091124"/>
            </a:xfrm>
            <a:prstGeom prst="rect">
              <a:avLst/>
            </a:prstGeom>
          </p:spPr>
        </p:pic>
        <p:pic>
          <p:nvPicPr>
            <p:cNvPr id="61" name="Immagine 60" descr="tibet06.jpg"/>
            <p:cNvPicPr>
              <a:picLocks noChangeAspect="1"/>
            </p:cNvPicPr>
            <p:nvPr/>
          </p:nvPicPr>
          <p:blipFill>
            <a:blip r:embed="rId10" cstate="print">
              <a:lum/>
            </a:blip>
            <a:srcRect l="18217"/>
            <a:stretch>
              <a:fillRect/>
            </a:stretch>
          </p:blipFill>
          <p:spPr>
            <a:xfrm>
              <a:off x="0" y="3962926"/>
              <a:ext cx="1847074" cy="1578137"/>
            </a:xfrm>
            <a:prstGeom prst="rect">
              <a:avLst/>
            </a:prstGeom>
          </p:spPr>
        </p:pic>
        <p:pic>
          <p:nvPicPr>
            <p:cNvPr id="62" name="Immagine 61" descr="tibet-new-18.jpg"/>
            <p:cNvPicPr>
              <a:picLocks noChangeAspect="1"/>
            </p:cNvPicPr>
            <p:nvPr/>
          </p:nvPicPr>
          <p:blipFill>
            <a:blip r:embed="rId11">
              <a:lum/>
            </a:blip>
            <a:srcRect l="20879" t="11661" r="11248"/>
            <a:stretch>
              <a:fillRect/>
            </a:stretch>
          </p:blipFill>
          <p:spPr>
            <a:xfrm>
              <a:off x="388308" y="0"/>
              <a:ext cx="2054267" cy="2096962"/>
            </a:xfrm>
            <a:prstGeom prst="rect">
              <a:avLst/>
            </a:prstGeom>
          </p:spPr>
        </p:pic>
      </p:grpSp>
      <p:grpSp>
        <p:nvGrpSpPr>
          <p:cNvPr id="33" name="Gruppo 32"/>
          <p:cNvGrpSpPr/>
          <p:nvPr/>
        </p:nvGrpSpPr>
        <p:grpSpPr>
          <a:xfrm>
            <a:off x="0" y="0"/>
            <a:ext cx="9144000" cy="6858000"/>
            <a:chOff x="0" y="0"/>
            <a:chExt cx="9144000" cy="6858000"/>
          </a:xfrm>
        </p:grpSpPr>
        <p:pic>
          <p:nvPicPr>
            <p:cNvPr id="34" name="Immagine 33" descr="tibet_slide_6.jpg"/>
            <p:cNvPicPr>
              <a:picLocks noChangeAspect="1"/>
            </p:cNvPicPr>
            <p:nvPr/>
          </p:nvPicPr>
          <p:blipFill>
            <a:blip r:embed="rId2">
              <a:duotone>
                <a:prstClr val="black"/>
                <a:srgbClr val="FF0000">
                  <a:tint val="45000"/>
                  <a:satMod val="400000"/>
                </a:srgbClr>
              </a:duotone>
            </a:blip>
            <a:srcRect l="23707" t="8280" r="7659" b="2907"/>
            <a:stretch>
              <a:fillRect/>
            </a:stretch>
          </p:blipFill>
          <p:spPr>
            <a:xfrm>
              <a:off x="6225436" y="2880986"/>
              <a:ext cx="2918564" cy="2517732"/>
            </a:xfrm>
            <a:prstGeom prst="rect">
              <a:avLst/>
            </a:prstGeom>
          </p:spPr>
        </p:pic>
        <p:pic>
          <p:nvPicPr>
            <p:cNvPr id="35" name="Immagine 34" descr="tibet04.jpg"/>
            <p:cNvPicPr>
              <a:picLocks noChangeAspect="1"/>
            </p:cNvPicPr>
            <p:nvPr/>
          </p:nvPicPr>
          <p:blipFill>
            <a:blip r:embed="rId3">
              <a:duotone>
                <a:prstClr val="black"/>
                <a:srgbClr val="FF0000">
                  <a:tint val="45000"/>
                  <a:satMod val="400000"/>
                </a:srgbClr>
              </a:duotone>
            </a:blip>
            <a:stretch>
              <a:fillRect/>
            </a:stretch>
          </p:blipFill>
          <p:spPr>
            <a:xfrm>
              <a:off x="3037655" y="0"/>
              <a:ext cx="3240239" cy="2243866"/>
            </a:xfrm>
            <a:prstGeom prst="rect">
              <a:avLst/>
            </a:prstGeom>
          </p:spPr>
        </p:pic>
        <p:pic>
          <p:nvPicPr>
            <p:cNvPr id="36" name="Immagine 35" descr="tibet-new-06.jpg"/>
            <p:cNvPicPr>
              <a:picLocks noChangeAspect="1"/>
            </p:cNvPicPr>
            <p:nvPr/>
          </p:nvPicPr>
          <p:blipFill>
            <a:blip r:embed="rId4">
              <a:duotone>
                <a:prstClr val="black"/>
                <a:srgbClr val="FF0000">
                  <a:tint val="45000"/>
                  <a:satMod val="400000"/>
                </a:srgbClr>
              </a:duotone>
            </a:blip>
            <a:srcRect t="3034" r="9928" b="5516"/>
            <a:stretch>
              <a:fillRect/>
            </a:stretch>
          </p:blipFill>
          <p:spPr>
            <a:xfrm>
              <a:off x="3394553" y="2868460"/>
              <a:ext cx="1878905" cy="2668044"/>
            </a:xfrm>
            <a:prstGeom prst="rect">
              <a:avLst/>
            </a:prstGeom>
          </p:spPr>
        </p:pic>
        <p:pic>
          <p:nvPicPr>
            <p:cNvPr id="37" name="Immagine 36" descr="tibet-new-04.jpg"/>
            <p:cNvPicPr>
              <a:picLocks noChangeAspect="1"/>
            </p:cNvPicPr>
            <p:nvPr/>
          </p:nvPicPr>
          <p:blipFill>
            <a:blip r:embed="rId5">
              <a:duotone>
                <a:prstClr val="black"/>
                <a:srgbClr val="FF0000">
                  <a:tint val="45000"/>
                  <a:satMod val="400000"/>
                </a:srgbClr>
              </a:duotone>
            </a:blip>
            <a:stretch>
              <a:fillRect/>
            </a:stretch>
          </p:blipFill>
          <p:spPr>
            <a:xfrm>
              <a:off x="4971580" y="1559935"/>
              <a:ext cx="2810256" cy="1998795"/>
            </a:xfrm>
            <a:prstGeom prst="rect">
              <a:avLst/>
            </a:prstGeom>
          </p:spPr>
        </p:pic>
        <p:pic>
          <p:nvPicPr>
            <p:cNvPr id="38" name="Immagine 37" descr="kathmandu1.jpg"/>
            <p:cNvPicPr>
              <a:picLocks noChangeAspect="1"/>
            </p:cNvPicPr>
            <p:nvPr/>
          </p:nvPicPr>
          <p:blipFill>
            <a:blip r:embed="rId6">
              <a:duotone>
                <a:prstClr val="black"/>
                <a:srgbClr val="FF0000">
                  <a:tint val="45000"/>
                  <a:satMod val="400000"/>
                </a:srgbClr>
              </a:duotone>
            </a:blip>
            <a:stretch>
              <a:fillRect/>
            </a:stretch>
          </p:blipFill>
          <p:spPr>
            <a:xfrm>
              <a:off x="0" y="1765502"/>
              <a:ext cx="3560064" cy="2456444"/>
            </a:xfrm>
            <a:prstGeom prst="rect">
              <a:avLst/>
            </a:prstGeom>
          </p:spPr>
        </p:pic>
        <p:pic>
          <p:nvPicPr>
            <p:cNvPr id="39" name="Immagine 38" descr="tibet-new-02.jpg"/>
            <p:cNvPicPr>
              <a:picLocks noChangeAspect="1"/>
            </p:cNvPicPr>
            <p:nvPr/>
          </p:nvPicPr>
          <p:blipFill>
            <a:blip r:embed="rId7">
              <a:duotone>
                <a:prstClr val="black"/>
                <a:srgbClr val="FF0000">
                  <a:tint val="45000"/>
                  <a:satMod val="400000"/>
                </a:srgbClr>
              </a:duotone>
            </a:blip>
            <a:stretch>
              <a:fillRect/>
            </a:stretch>
          </p:blipFill>
          <p:spPr>
            <a:xfrm>
              <a:off x="4906943" y="5020772"/>
              <a:ext cx="3295476" cy="1837228"/>
            </a:xfrm>
            <a:prstGeom prst="rect">
              <a:avLst/>
            </a:prstGeom>
          </p:spPr>
        </p:pic>
        <p:pic>
          <p:nvPicPr>
            <p:cNvPr id="40" name="Immagine 39" descr="23423410.jpg"/>
            <p:cNvPicPr>
              <a:picLocks noChangeAspect="1"/>
            </p:cNvPicPr>
            <p:nvPr/>
          </p:nvPicPr>
          <p:blipFill>
            <a:blip r:embed="rId8">
              <a:duotone>
                <a:prstClr val="black"/>
                <a:srgbClr val="FF0000">
                  <a:tint val="45000"/>
                  <a:satMod val="400000"/>
                </a:srgbClr>
              </a:duotone>
            </a:blip>
            <a:srcRect r="20028"/>
            <a:stretch>
              <a:fillRect/>
            </a:stretch>
          </p:blipFill>
          <p:spPr>
            <a:xfrm>
              <a:off x="6953250" y="0"/>
              <a:ext cx="2190750" cy="1826260"/>
            </a:xfrm>
            <a:prstGeom prst="rect">
              <a:avLst/>
            </a:prstGeom>
          </p:spPr>
        </p:pic>
        <p:pic>
          <p:nvPicPr>
            <p:cNvPr id="41" name="Immagine 40" descr="tibet08.jpg"/>
            <p:cNvPicPr>
              <a:picLocks noChangeAspect="1"/>
            </p:cNvPicPr>
            <p:nvPr/>
          </p:nvPicPr>
          <p:blipFill>
            <a:blip r:embed="rId9">
              <a:duotone>
                <a:prstClr val="black"/>
                <a:srgbClr val="FF0000">
                  <a:tint val="45000"/>
                  <a:satMod val="400000"/>
                </a:srgbClr>
              </a:duotone>
            </a:blip>
            <a:stretch>
              <a:fillRect/>
            </a:stretch>
          </p:blipFill>
          <p:spPr>
            <a:xfrm>
              <a:off x="772345" y="4766876"/>
              <a:ext cx="3180417" cy="2091124"/>
            </a:xfrm>
            <a:prstGeom prst="rect">
              <a:avLst/>
            </a:prstGeom>
          </p:spPr>
        </p:pic>
        <p:pic>
          <p:nvPicPr>
            <p:cNvPr id="42" name="Immagine 41" descr="tibet06.jpg"/>
            <p:cNvPicPr>
              <a:picLocks noChangeAspect="1"/>
            </p:cNvPicPr>
            <p:nvPr/>
          </p:nvPicPr>
          <p:blipFill>
            <a:blip r:embed="rId10" cstate="print">
              <a:duotone>
                <a:prstClr val="black"/>
                <a:srgbClr val="FF0000">
                  <a:tint val="45000"/>
                  <a:satMod val="400000"/>
                </a:srgbClr>
              </a:duotone>
            </a:blip>
            <a:srcRect l="18217"/>
            <a:stretch>
              <a:fillRect/>
            </a:stretch>
          </p:blipFill>
          <p:spPr>
            <a:xfrm>
              <a:off x="0" y="3962926"/>
              <a:ext cx="1847074" cy="1578137"/>
            </a:xfrm>
            <a:prstGeom prst="rect">
              <a:avLst/>
            </a:prstGeom>
          </p:spPr>
        </p:pic>
        <p:pic>
          <p:nvPicPr>
            <p:cNvPr id="43" name="Immagine 42" descr="tibet-new-18.jpg"/>
            <p:cNvPicPr>
              <a:picLocks noChangeAspect="1"/>
            </p:cNvPicPr>
            <p:nvPr/>
          </p:nvPicPr>
          <p:blipFill>
            <a:blip r:embed="rId11">
              <a:duotone>
                <a:prstClr val="black"/>
                <a:srgbClr val="FF0000">
                  <a:tint val="45000"/>
                  <a:satMod val="400000"/>
                </a:srgbClr>
              </a:duotone>
            </a:blip>
            <a:srcRect l="20879" t="11661" r="11248"/>
            <a:stretch>
              <a:fillRect/>
            </a:stretch>
          </p:blipFill>
          <p:spPr>
            <a:xfrm>
              <a:off x="388308" y="0"/>
              <a:ext cx="2054267" cy="2096962"/>
            </a:xfrm>
            <a:prstGeom prst="rect">
              <a:avLst/>
            </a:prstGeom>
          </p:spPr>
        </p:pic>
      </p:grpSp>
      <p:sp>
        <p:nvSpPr>
          <p:cNvPr id="4" name="Freeform 3"/>
          <p:cNvSpPr>
            <a:spLocks/>
          </p:cNvSpPr>
          <p:nvPr/>
        </p:nvSpPr>
        <p:spPr bwMode="auto">
          <a:xfrm rot="16714346">
            <a:off x="2407898" y="2985348"/>
            <a:ext cx="9768035" cy="684222"/>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CC0000">
                  <a:alpha val="80000"/>
                </a:srgbClr>
              </a:gs>
              <a:gs pos="23000">
                <a:srgbClr val="A50021">
                  <a:alpha val="69804"/>
                </a:srgbClr>
              </a:gs>
              <a:gs pos="52000">
                <a:srgbClr val="CC0000">
                  <a:alpha val="80000"/>
                </a:srgbClr>
              </a:gs>
            </a:gsLst>
            <a:lin ang="15600000" scaled="0"/>
          </a:gradFill>
          <a:ln w="635000" cap="flat" cmpd="sng">
            <a:gradFill flip="none" rotWithShape="1">
              <a:gsLst>
                <a:gs pos="67000">
                  <a:srgbClr val="CC0000">
                    <a:alpha val="80000"/>
                  </a:srgbClr>
                </a:gs>
                <a:gs pos="23000">
                  <a:srgbClr val="A50021">
                    <a:alpha val="69804"/>
                  </a:srgbClr>
                </a:gs>
                <a:gs pos="52000">
                  <a:srgbClr val="FF0000">
                    <a:alpha val="70000"/>
                  </a:srgbClr>
                </a:gs>
              </a:gsLst>
              <a:lin ang="15600000" scaled="0"/>
              <a:tileRect/>
            </a:gradFill>
            <a:prstDash val="solid"/>
            <a:round/>
            <a:headEnd/>
            <a:tailEnd/>
          </a:ln>
          <a:effectLst/>
          <a:scene3d>
            <a:camera prst="orthographicFront"/>
            <a:lightRig rig="glow" dir="t">
              <a:rot lat="0" lon="0" rev="66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5" name="Freeform 4"/>
          <p:cNvSpPr>
            <a:spLocks/>
          </p:cNvSpPr>
          <p:nvPr/>
        </p:nvSpPr>
        <p:spPr bwMode="auto">
          <a:xfrm rot="5074407" flipH="1">
            <a:off x="2597718" y="2018090"/>
            <a:ext cx="8470664" cy="3051632"/>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CC0000">
                  <a:alpha val="80000"/>
                </a:srgbClr>
              </a:gs>
              <a:gs pos="23000">
                <a:srgbClr val="A50021">
                  <a:alpha val="69804"/>
                </a:srgbClr>
              </a:gs>
              <a:gs pos="52000">
                <a:srgbClr val="CC0000">
                  <a:alpha val="80000"/>
                </a:srgbClr>
              </a:gs>
            </a:gsLst>
            <a:lin ang="15600000" scaled="0"/>
          </a:gradFill>
          <a:ln w="635000" cap="flat" cmpd="sng">
            <a:gradFill flip="none" rotWithShape="1">
              <a:gsLst>
                <a:gs pos="67000">
                  <a:srgbClr val="CC0000">
                    <a:alpha val="80000"/>
                  </a:srgbClr>
                </a:gs>
                <a:gs pos="23000">
                  <a:srgbClr val="A50021">
                    <a:alpha val="69804"/>
                  </a:srgbClr>
                </a:gs>
                <a:gs pos="52000">
                  <a:srgbClr val="FF0000">
                    <a:alpha val="70000"/>
                  </a:srgbClr>
                </a:gs>
              </a:gsLst>
              <a:lin ang="15600000" scaled="0"/>
              <a:tileRect/>
            </a:gradFill>
            <a:prstDash val="solid"/>
            <a:round/>
            <a:headEnd/>
            <a:tailEnd/>
          </a:ln>
          <a:effectLst/>
          <a:scene3d>
            <a:camera prst="orthographicFront"/>
            <a:lightRig rig="glow" dir="t">
              <a:rot lat="0" lon="0" rev="66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6" name="Freeform 3"/>
          <p:cNvSpPr>
            <a:spLocks/>
          </p:cNvSpPr>
          <p:nvPr/>
        </p:nvSpPr>
        <p:spPr bwMode="auto">
          <a:xfrm rot="21310822">
            <a:off x="-599448" y="-356932"/>
            <a:ext cx="10369392" cy="755967"/>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CC0000">
                  <a:alpha val="80000"/>
                </a:srgbClr>
              </a:gs>
              <a:gs pos="23000">
                <a:srgbClr val="A50021">
                  <a:alpha val="69804"/>
                </a:srgbClr>
              </a:gs>
              <a:gs pos="52000">
                <a:srgbClr val="CC0000">
                  <a:alpha val="80000"/>
                </a:srgbClr>
              </a:gs>
            </a:gsLst>
            <a:lin ang="15600000" scaled="0"/>
          </a:gradFill>
          <a:ln w="635000" cap="flat" cmpd="sng">
            <a:gradFill flip="none" rotWithShape="1">
              <a:gsLst>
                <a:gs pos="67000">
                  <a:srgbClr val="CC0000">
                    <a:alpha val="80000"/>
                  </a:srgbClr>
                </a:gs>
                <a:gs pos="23000">
                  <a:srgbClr val="A50021">
                    <a:alpha val="69804"/>
                  </a:srgbClr>
                </a:gs>
                <a:gs pos="52000">
                  <a:srgbClr val="FF0000">
                    <a:alpha val="70000"/>
                  </a:srgbClr>
                </a:gs>
              </a:gsLst>
              <a:lin ang="15600000" scaled="0"/>
              <a:tileRect/>
            </a:gradFill>
            <a:prstDash val="solid"/>
            <a:round/>
            <a:headEnd/>
            <a:tailEnd/>
          </a:ln>
          <a:effectLst/>
          <a:scene3d>
            <a:camera prst="orthographicFront"/>
            <a:lightRig rig="glow" dir="t">
              <a:rot lat="0" lon="0" rev="66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7" name="Freeform 4"/>
          <p:cNvSpPr>
            <a:spLocks/>
          </p:cNvSpPr>
          <p:nvPr/>
        </p:nvSpPr>
        <p:spPr bwMode="auto">
          <a:xfrm>
            <a:off x="-571628" y="68427"/>
            <a:ext cx="10137419" cy="1289590"/>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CC0000">
                  <a:alpha val="80000"/>
                </a:srgbClr>
              </a:gs>
              <a:gs pos="23000">
                <a:srgbClr val="A50021">
                  <a:alpha val="69804"/>
                </a:srgbClr>
              </a:gs>
              <a:gs pos="52000">
                <a:srgbClr val="CC0000">
                  <a:alpha val="80000"/>
                </a:srgbClr>
              </a:gs>
            </a:gsLst>
            <a:lin ang="15600000" scaled="0"/>
          </a:gradFill>
          <a:ln w="635000" cap="flat" cmpd="sng">
            <a:gradFill flip="none" rotWithShape="1">
              <a:gsLst>
                <a:gs pos="67000">
                  <a:srgbClr val="CC0000">
                    <a:alpha val="80000"/>
                  </a:srgbClr>
                </a:gs>
                <a:gs pos="23000">
                  <a:srgbClr val="A50021">
                    <a:alpha val="69804"/>
                  </a:srgbClr>
                </a:gs>
                <a:gs pos="52000">
                  <a:srgbClr val="FF0000">
                    <a:alpha val="70000"/>
                  </a:srgbClr>
                </a:gs>
              </a:gsLst>
              <a:lin ang="15600000" scaled="0"/>
              <a:tileRect/>
            </a:gradFill>
            <a:prstDash val="solid"/>
            <a:round/>
            <a:headEnd/>
            <a:tailEnd/>
          </a:ln>
          <a:effectLst/>
          <a:scene3d>
            <a:camera prst="orthographicFront"/>
            <a:lightRig rig="glow" dir="t">
              <a:rot lat="0" lon="0" rev="66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8" name="Rectangle 10"/>
          <p:cNvSpPr>
            <a:spLocks noChangeArrowheads="1"/>
          </p:cNvSpPr>
          <p:nvPr/>
        </p:nvSpPr>
        <p:spPr bwMode="auto">
          <a:xfrm>
            <a:off x="875975" y="-296338"/>
            <a:ext cx="1228397" cy="1285894"/>
          </a:xfrm>
          <a:prstGeom prst="rect">
            <a:avLst/>
          </a:prstGeom>
          <a:gradFill rotWithShape="1">
            <a:gsLst>
              <a:gs pos="0">
                <a:srgbClr val="000000">
                  <a:gamma/>
                  <a:shade val="80000"/>
                  <a:invGamma/>
                  <a:alpha val="89999"/>
                </a:srgbClr>
              </a:gs>
              <a:gs pos="100000">
                <a:srgbClr val="000000">
                  <a:alpha val="0"/>
                </a:srgbClr>
              </a:gs>
            </a:gsLst>
            <a:lin ang="5400000" scaled="1"/>
          </a:gradFill>
          <a:ln w="3175" algn="ctr">
            <a:noFill/>
            <a:miter lim="800000"/>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endParaRPr>
          </a:p>
          <a:p>
            <a:pPr lvl="0" algn="ctr" fontAlgn="base">
              <a:spcBef>
                <a:spcPct val="0"/>
              </a:spcBef>
              <a:spcAft>
                <a:spcPct val="0"/>
              </a:spcAft>
            </a:pPr>
            <a:r>
              <a:rPr kumimoji="0" lang="it-IT" sz="28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rPr>
              <a:t>Questione</a:t>
            </a:r>
            <a:r>
              <a:rPr kumimoji="0" lang="it-IT" sz="10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rPr>
              <a:t> </a:t>
            </a:r>
            <a:r>
              <a:rPr kumimoji="0" lang="it-IT" sz="3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rPr>
              <a:t>Tibet</a:t>
            </a:r>
            <a:endParaRPr kumimoji="0" lang="it-IT" sz="3500" b="0" i="0" u="none" strike="noStrike" cap="none" normalizeH="0" baseline="0" dirty="0" smtClean="0">
              <a:ln>
                <a:noFill/>
              </a:ln>
              <a:solidFill>
                <a:schemeClr val="tx1"/>
              </a:solidFill>
              <a:effectLst>
                <a:glow rad="101600">
                  <a:schemeClr val="tx1">
                    <a:alpha val="60000"/>
                  </a:schemeClr>
                </a:glow>
                <a:reflection blurRad="6350" stA="60000" endA="900" endPos="58000" dir="5400000" sy="-100000" algn="bl" rotWithShape="0"/>
              </a:effectLst>
              <a:latin typeface="Arial" pitchFamily="34" charset="0"/>
            </a:endParaRPr>
          </a:p>
        </p:txBody>
      </p:sp>
      <p:sp>
        <p:nvSpPr>
          <p:cNvPr id="31" name="Rettangolo 30"/>
          <p:cNvSpPr/>
          <p:nvPr/>
        </p:nvSpPr>
        <p:spPr>
          <a:xfrm>
            <a:off x="183785" y="2"/>
            <a:ext cx="2668043" cy="1214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2" name="CasellaDiTesto 31"/>
          <p:cNvSpPr txBox="1"/>
          <p:nvPr/>
        </p:nvSpPr>
        <p:spPr>
          <a:xfrm>
            <a:off x="4621827" y="701457"/>
            <a:ext cx="3044423" cy="492443"/>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wrap="none" rtlCol="0">
            <a:spAutoFit/>
          </a:bodyPr>
          <a:lstStyle/>
          <a:p>
            <a:r>
              <a:rPr lang="it-IT" sz="2600" dirty="0" smtClean="0">
                <a:solidFill>
                  <a:schemeClr val="bg1"/>
                </a:solidFill>
                <a:effectLst>
                  <a:glow rad="101600">
                    <a:schemeClr val="tx1">
                      <a:alpha val="60000"/>
                    </a:schemeClr>
                  </a:glow>
                </a:effectLst>
                <a:latin typeface="You Are Loved" pitchFamily="2" charset="0"/>
              </a:rPr>
              <a:t>Invasione del territorio</a:t>
            </a:r>
          </a:p>
        </p:txBody>
      </p:sp>
      <p:grpSp>
        <p:nvGrpSpPr>
          <p:cNvPr id="74" name="Gruppo 73"/>
          <p:cNvGrpSpPr/>
          <p:nvPr/>
        </p:nvGrpSpPr>
        <p:grpSpPr>
          <a:xfrm>
            <a:off x="259443" y="2037805"/>
            <a:ext cx="2798401" cy="3874031"/>
            <a:chOff x="259443" y="2037805"/>
            <a:chExt cx="2798401" cy="3874031"/>
          </a:xfrm>
        </p:grpSpPr>
        <p:pic>
          <p:nvPicPr>
            <p:cNvPr id="28674" name="Picture 2" descr="http://upload.wikimedia.org/wikipedia/commons/8/85/Tenzin_Gyatzo_foto_1.jpg"/>
            <p:cNvPicPr>
              <a:picLocks noChangeAspect="1" noChangeArrowheads="1"/>
            </p:cNvPicPr>
            <p:nvPr/>
          </p:nvPicPr>
          <p:blipFill>
            <a:blip r:embed="rId12"/>
            <a:srcRect/>
            <a:stretch>
              <a:fillRect/>
            </a:stretch>
          </p:blipFill>
          <p:spPr bwMode="auto">
            <a:xfrm>
              <a:off x="259443" y="2037805"/>
              <a:ext cx="2798401" cy="3634287"/>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pic>
        <p:sp>
          <p:nvSpPr>
            <p:cNvPr id="63" name="Rettangolo 62"/>
            <p:cNvSpPr/>
            <p:nvPr/>
          </p:nvSpPr>
          <p:spPr>
            <a:xfrm>
              <a:off x="428661" y="5634837"/>
              <a:ext cx="2413418" cy="276999"/>
            </a:xfrm>
            <a:prstGeom prst="rect">
              <a:avLst/>
            </a:prstGeom>
          </p:spPr>
          <p:txBody>
            <a:bodyPr wrap="none">
              <a:spAutoFit/>
            </a:bodyPr>
            <a:lstStyle/>
            <a:p>
              <a:r>
                <a:rPr lang="it-IT" sz="12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Tenzin</a:t>
              </a:r>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a:t>
              </a:r>
              <a:r>
                <a:rPr lang="it-IT" sz="12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Gyatso</a:t>
              </a:r>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(XIV Dalai Lama) </a:t>
              </a:r>
              <a:endParaRPr lang="it-IT" sz="1200" dirty="0"/>
            </a:p>
          </p:txBody>
        </p:sp>
      </p:grpSp>
      <p:sp>
        <p:nvSpPr>
          <p:cNvPr id="48" name="Text Box 2"/>
          <p:cNvSpPr txBox="1">
            <a:spLocks noChangeArrowheads="1"/>
          </p:cNvSpPr>
          <p:nvPr/>
        </p:nvSpPr>
        <p:spPr bwMode="auto">
          <a:xfrm>
            <a:off x="3244241" y="1179522"/>
            <a:ext cx="5799595" cy="5678478"/>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vert="horz" wrap="square" lIns="91440" tIns="45720" rIns="91440" bIns="45720" numCol="1" anchor="t" anchorCtr="0" compatLnSpc="1">
            <a:prstTxWarp prst="textNoShape">
              <a:avLst/>
            </a:prstTxWarp>
            <a:spAutoFit/>
          </a:bodyPr>
          <a:lstStyle/>
          <a:p>
            <a:pPr algn="just" fontAlgn="base">
              <a:spcBef>
                <a:spcPct val="0"/>
              </a:spcBef>
              <a:spcAft>
                <a:spcPct val="0"/>
              </a:spcAft>
            </a:pP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Fino al 1950 il Tibet è uno stato sovrano indipendente governato dalla massima autorità religiosa del Buddhismo tibetano, il Dalai Lama. In quest'anno l'Esercito di liberazione popolare, facente capo alla Repubblica Popolare Cinese guidata da Mao </a:t>
            </a:r>
            <a:r>
              <a:rPr lang="it-IT" sz="11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Zedong</a:t>
            </a: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invade il Tibet, adducendo, come motivazioni, il fatto che il Tibet, secoli prima, era stato conquistato dai Mongoli e appartenevano allo stesso impero. Nel 1956 il Governo cinese costituisce il Comitato Preparatorio per la Regione Autonoma del Tibet. </a:t>
            </a:r>
            <a:r>
              <a:rPr lang="it-IT" sz="11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Tenzin</a:t>
            </a: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a:t>
            </a:r>
            <a:r>
              <a:rPr lang="it-IT" sz="11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Gyatso</a:t>
            </a: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(XIV Dalai Lama) presiede il comitato, ma si rende conto che gli altri appartenenti sono molto dipendenti dalle decisioni del governo centrale. Nel 1957 scoppiò una rivolta nel Tibet orientale che si estese a Lhasa nel 1959. Nello stesso anno l'Esercito di liberazione popolare cinese schiaccia la rivolta e costringe il Dalai Lama alla fuga.</a:t>
            </a:r>
          </a:p>
          <a:p>
            <a:pPr algn="just" fontAlgn="base">
              <a:spcBef>
                <a:spcPct val="0"/>
              </a:spcBef>
              <a:spcAft>
                <a:spcPct val="0"/>
              </a:spcAft>
            </a:pP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Il 1° settembre 1965 nasce ufficialmente la Regione Autonoma del Tibet. In concordanza con gli articoli 111 e 112 della Costituzione della Repubblica Popolare Cinese e seguendo l'esempio dell'Unione Sovietica, il governatore deve essere di etnia tibetana, controllato dal locale segretario del Partito Comunista Cinese, generalmente un cinese di etnia Han.</a:t>
            </a:r>
          </a:p>
          <a:p>
            <a:pPr algn="just" fontAlgn="base">
              <a:spcBef>
                <a:spcPct val="0"/>
              </a:spcBef>
              <a:spcAft>
                <a:spcPct val="0"/>
              </a:spcAft>
            </a:pP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La Cina governa quello che rimaneva del Tibet con la forza e la repressione. Con la Rivoluzione Culturale vengono uccisi circa 1,2 milioni di tibetani, 6.254 monasteri distrutti, circa 100.000 tibetani nei campi di lavoro e deforestazione indiscriminata.</a:t>
            </a:r>
          </a:p>
          <a:p>
            <a:pPr algn="just" fontAlgn="base">
              <a:spcBef>
                <a:spcPct val="0"/>
              </a:spcBef>
              <a:spcAft>
                <a:spcPct val="0"/>
              </a:spcAft>
            </a:pP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Nel 1976, dopo la morte di Mao i Cinesi si rendono conto che non potevano continuare a governare la Regione Autonoma del Tibet sempre nello stesso modo.</a:t>
            </a:r>
          </a:p>
          <a:p>
            <a:pPr algn="just" fontAlgn="base">
              <a:spcBef>
                <a:spcPct val="0"/>
              </a:spcBef>
              <a:spcAft>
                <a:spcPct val="0"/>
              </a:spcAft>
            </a:pP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Per questo il successore di Mao, invita il Dalai Lama a ritornare in Tibet. Questi considera con cautela l'invito e, dopo avere mandato una commissione per valutare il rientro (con il consenso cinese) decide di rimanere in India.</a:t>
            </a:r>
          </a:p>
          <a:p>
            <a:pPr algn="just" fontAlgn="base">
              <a:spcBef>
                <a:spcPct val="0"/>
              </a:spcBef>
              <a:spcAft>
                <a:spcPct val="0"/>
              </a:spcAft>
            </a:pP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In seguito viene inviata in Tibet una commissione per valutare la situazione. A seguito di questa viene stabilito un piano per cercare di migliorare le condizioni di vita dei tibetani. Nei primi anni 80 vengono diminuiti leggermente i divieti relativi all'osservanza della religione e vengono riaperti alcuni monasteri. Questo è per riaprire il colloquio con il Governo tibetano in esilio in modo che il Dalai Lama fosse più vicino all'influenza cinese e che andasse in Cina per ricoprire qualche incarico da funzionario. Egli rifiuta e nel 1983 i colloqui sono interrotti definitivamente e l'invito al Dalai Lama viene ritirato.</a:t>
            </a:r>
          </a:p>
          <a:p>
            <a:pPr algn="just" fontAlgn="base">
              <a:spcBef>
                <a:spcPct val="0"/>
              </a:spcBef>
              <a:spcAft>
                <a:spcPct val="0"/>
              </a:spcAft>
            </a:pP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Da allora ci sono state sporadiche rivolte per l'autonomia del Tibet contro il Governo cinese, condotte da monaci e monache. Il Governo cinese, oltre a reprimere con la forza queste proteste, cerca di favorire l'immigrazione di cinesi di etnia Han nella Regione Autonoma del Tibet.</a:t>
            </a:r>
            <a:endParaRPr lang="it-IT" sz="1100" dirty="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endParaRPr>
          </a:p>
        </p:txBody>
      </p:sp>
      <p:sp>
        <p:nvSpPr>
          <p:cNvPr id="51" name="CasellaDiTesto 50"/>
          <p:cNvSpPr txBox="1"/>
          <p:nvPr/>
        </p:nvSpPr>
        <p:spPr>
          <a:xfrm>
            <a:off x="37578" y="6497257"/>
            <a:ext cx="1798890" cy="323165"/>
          </a:xfrm>
          <a:prstGeom prst="rect">
            <a:avLst/>
          </a:prstGeom>
        </p:spPr>
        <p:txBody>
          <a:bodyPr wrap="none" rtlCol="0">
            <a:spAutoFit/>
          </a:bodyPr>
          <a:lstStyle/>
          <a:p>
            <a:pPr algn="just">
              <a:buFont typeface="Arial" pitchFamily="34" charset="0"/>
              <a:buChar char="►"/>
            </a:pPr>
            <a:r>
              <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3" action="ppaction://hlinksldjump"/>
              </a:rPr>
              <a:t>Censura cinese</a:t>
            </a:r>
            <a:endPar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endParaRPr>
          </a:p>
        </p:txBody>
      </p:sp>
      <p:grpSp>
        <p:nvGrpSpPr>
          <p:cNvPr id="52" name="Gruppo 51"/>
          <p:cNvGrpSpPr/>
          <p:nvPr/>
        </p:nvGrpSpPr>
        <p:grpSpPr>
          <a:xfrm>
            <a:off x="2191448" y="100208"/>
            <a:ext cx="6877396" cy="190800"/>
            <a:chOff x="1008042" y="7113998"/>
            <a:chExt cx="6877396" cy="190800"/>
          </a:xfrm>
          <a:effectLst>
            <a:reflection blurRad="6350" stA="50000" endA="300" endPos="90000" dist="50800" dir="5400000" sy="-100000" algn="bl" rotWithShape="0"/>
          </a:effectLst>
        </p:grpSpPr>
        <p:sp>
          <p:nvSpPr>
            <p:cNvPr id="53"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I</a:t>
              </a: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ntro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4" name="AutoShape 17">
              <a:hlinkClick r:id="rId15"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Scienze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5" name="AutoShape 18">
              <a:hlinkClick r:id="rId15"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Latino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6"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8" action="ppaction://hlinksldjump"/>
                </a:rPr>
                <a:t>Arte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5"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00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9" action="ppaction://hlinksldjump"/>
                </a:rPr>
                <a:t>Questione</a:t>
              </a: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9" action="ppaction://hlinksldjump"/>
                </a:rPr>
                <a:t> </a:t>
              </a:r>
              <a:r>
                <a:rPr lang="it-IT" sz="10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9" action="ppaction://hlinksldjump"/>
                </a:rPr>
                <a:t>Tibet</a:t>
              </a:r>
              <a:endParaRPr kumimoji="0" lang="it-IT" sz="10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6"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0" action="ppaction://hlinksldjump"/>
                </a:rPr>
                <a:t>Filosofia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7"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1" action="ppaction://hlinksldjump"/>
                </a:rPr>
                <a:t>Storia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8"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2" action="ppaction://hlinksldjump"/>
                </a:rPr>
                <a:t>Italiano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9"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3" action="ppaction://hlinksldjump"/>
                </a:rPr>
                <a:t>Inglese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80"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4" action="ppaction://hlinksldjump"/>
                </a:rPr>
                <a:t>Ed. Fisica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2000"/>
                                        <p:tgtEl>
                                          <p:spTgt spid="44"/>
                                        </p:tgtEl>
                                      </p:cBhvr>
                                    </p:animEffect>
                                  </p:childTnLst>
                                </p:cTn>
                              </p:par>
                            </p:childTnLst>
                          </p:cTn>
                        </p:par>
                        <p:par>
                          <p:cTn id="8" fill="hold">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upRight)">
                                      <p:cBhvr>
                                        <p:cTn id="17" dur="500"/>
                                        <p:tgtEl>
                                          <p:spTgt spid="6"/>
                                        </p:tgtEl>
                                      </p:cBhvr>
                                    </p:animEffect>
                                  </p:childTnLst>
                                </p:cTn>
                              </p:par>
                            </p:childTnLst>
                          </p:cTn>
                        </p:par>
                        <p:par>
                          <p:cTn id="18" fill="hold">
                            <p:stCondLst>
                              <p:cond delay="3000"/>
                            </p:stCondLst>
                            <p:childTnLst>
                              <p:par>
                                <p:cTn id="19" presetID="18" presetClass="entr" presetSubtype="3"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upRight)">
                                      <p:cBhvr>
                                        <p:cTn id="21" dur="500"/>
                                        <p:tgtEl>
                                          <p:spTgt spid="7"/>
                                        </p:tgtEl>
                                      </p:cBhvr>
                                    </p:animEffect>
                                  </p:childTnLst>
                                </p:cTn>
                              </p:par>
                            </p:childTnLst>
                          </p:cTn>
                        </p:par>
                        <p:par>
                          <p:cTn id="22" fill="hold">
                            <p:stCondLst>
                              <p:cond delay="3500"/>
                            </p:stCondLst>
                            <p:childTnLst>
                              <p:par>
                                <p:cTn id="23" presetID="18" presetClass="entr" presetSubtype="1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500"/>
                                        <p:tgtEl>
                                          <p:spTgt spid="5"/>
                                        </p:tgtEl>
                                      </p:cBhvr>
                                    </p:animEffect>
                                  </p:childTnLst>
                                </p:cTn>
                              </p:par>
                            </p:childTnLst>
                          </p:cTn>
                        </p:par>
                        <p:par>
                          <p:cTn id="26" fill="hold">
                            <p:stCondLst>
                              <p:cond delay="4000"/>
                            </p:stCondLst>
                            <p:childTnLst>
                              <p:par>
                                <p:cTn id="27" presetID="18" presetClass="entr" presetSubtype="12"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childTnLst>
                          </p:cTn>
                        </p:par>
                        <p:par>
                          <p:cTn id="30" fill="hold">
                            <p:stCondLst>
                              <p:cond delay="45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32"/>
                                        </p:tgtEl>
                                        <p:attrNameLst>
                                          <p:attrName>style.visibility</p:attrName>
                                        </p:attrNameLst>
                                      </p:cBhvr>
                                      <p:to>
                                        <p:strVal val="visible"/>
                                      </p:to>
                                    </p:set>
                                    <p:anim calcmode="discrete" valueType="clr">
                                      <p:cBhvr override="childStyle">
                                        <p:cTn id="33" dur="80"/>
                                        <p:tgtEl>
                                          <p:spTgt spid="32"/>
                                        </p:tgtEl>
                                        <p:attrNameLst>
                                          <p:attrName>style.color</p:attrName>
                                        </p:attrNameLst>
                                      </p:cBhvr>
                                      <p:tavLst>
                                        <p:tav tm="0">
                                          <p:val>
                                            <p:clrVal>
                                              <a:srgbClr val="CC0000"/>
                                            </p:clrVal>
                                          </p:val>
                                        </p:tav>
                                        <p:tav tm="50000">
                                          <p:val>
                                            <p:clrVal>
                                              <a:srgbClr val="FF0000"/>
                                            </p:clrVal>
                                          </p:val>
                                        </p:tav>
                                      </p:tavLst>
                                    </p:anim>
                                    <p:anim calcmode="discrete" valueType="clr">
                                      <p:cBhvr>
                                        <p:cTn id="34" dur="80"/>
                                        <p:tgtEl>
                                          <p:spTgt spid="32"/>
                                        </p:tgtEl>
                                        <p:attrNameLst>
                                          <p:attrName>fillcolor</p:attrName>
                                        </p:attrNameLst>
                                      </p:cBhvr>
                                      <p:tavLst>
                                        <p:tav tm="0">
                                          <p:val>
                                            <p:clrVal>
                                              <a:schemeClr val="accent2"/>
                                            </p:clrVal>
                                          </p:val>
                                        </p:tav>
                                        <p:tav tm="50000">
                                          <p:val>
                                            <p:clrVal>
                                              <a:schemeClr val="hlink"/>
                                            </p:clrVal>
                                          </p:val>
                                        </p:tav>
                                      </p:tavLst>
                                    </p:anim>
                                    <p:set>
                                      <p:cBhvr>
                                        <p:cTn id="35" dur="80"/>
                                        <p:tgtEl>
                                          <p:spTgt spid="32"/>
                                        </p:tgtEl>
                                        <p:attrNameLst>
                                          <p:attrName>fill.type</p:attrName>
                                        </p:attrNameLst>
                                      </p:cBhvr>
                                      <p:to>
                                        <p:strVal val="solid"/>
                                      </p:to>
                                    </p:set>
                                  </p:childTnLst>
                                </p:cTn>
                              </p:par>
                            </p:childTnLst>
                          </p:cTn>
                        </p:par>
                        <p:par>
                          <p:cTn id="36" fill="hold">
                            <p:stCondLst>
                              <p:cond delay="5420"/>
                            </p:stCondLst>
                            <p:childTnLst>
                              <p:par>
                                <p:cTn id="37" presetID="29" presetClass="entr" presetSubtype="0"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ppt_x</p:attrName>
                                        </p:attrNameLst>
                                      </p:cBhvr>
                                      <p:tavLst>
                                        <p:tav tm="0">
                                          <p:val>
                                            <p:strVal val="#ppt_x-.2"/>
                                          </p:val>
                                        </p:tav>
                                        <p:tav tm="100000">
                                          <p:val>
                                            <p:strVal val="#ppt_x"/>
                                          </p:val>
                                        </p:tav>
                                      </p:tavLst>
                                    </p:anim>
                                    <p:anim calcmode="lin" valueType="num">
                                      <p:cBhvr>
                                        <p:cTn id="40" dur="5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41" dur="500"/>
                                        <p:tgtEl>
                                          <p:spTgt spid="48"/>
                                        </p:tgtEl>
                                      </p:cBhvr>
                                    </p:animEffect>
                                  </p:childTnLst>
                                </p:cTn>
                              </p:par>
                            </p:childTnLst>
                          </p:cTn>
                        </p:par>
                        <p:par>
                          <p:cTn id="42" fill="hold">
                            <p:stCondLst>
                              <p:cond delay="592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2000"/>
                                        <p:tgtEl>
                                          <p:spTgt spid="74"/>
                                        </p:tgtEl>
                                      </p:cBhvr>
                                    </p:animEffect>
                                  </p:childTnLst>
                                </p:cTn>
                              </p:par>
                            </p:childTnLst>
                          </p:cTn>
                        </p:par>
                        <p:par>
                          <p:cTn id="46" fill="hold">
                            <p:stCondLst>
                              <p:cond delay="7920"/>
                            </p:stCondLst>
                            <p:childTnLst>
                              <p:par>
                                <p:cTn id="47" presetID="10" presetClass="entr" presetSubtype="0"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2000"/>
                                        <p:tgtEl>
                                          <p:spTgt spid="33"/>
                                        </p:tgtEl>
                                      </p:cBhvr>
                                    </p:animEffect>
                                  </p:childTnLst>
                                </p:cTn>
                              </p:par>
                            </p:childTnLst>
                          </p:cTn>
                        </p:par>
                        <p:par>
                          <p:cTn id="50" fill="hold">
                            <p:stCondLst>
                              <p:cond delay="9920"/>
                            </p:stCondLst>
                            <p:childTnLst>
                              <p:par>
                                <p:cTn id="51" presetID="47" presetClass="entr" presetSubtype="0" fill="hold" nodeType="after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1000"/>
                                        <p:tgtEl>
                                          <p:spTgt spid="52"/>
                                        </p:tgtEl>
                                      </p:cBhvr>
                                    </p:animEffect>
                                    <p:anim calcmode="lin" valueType="num">
                                      <p:cBhvr>
                                        <p:cTn id="54" dur="1000" fill="hold"/>
                                        <p:tgtEl>
                                          <p:spTgt spid="52"/>
                                        </p:tgtEl>
                                        <p:attrNameLst>
                                          <p:attrName>ppt_x</p:attrName>
                                        </p:attrNameLst>
                                      </p:cBhvr>
                                      <p:tavLst>
                                        <p:tav tm="0">
                                          <p:val>
                                            <p:strVal val="#ppt_x"/>
                                          </p:val>
                                        </p:tav>
                                        <p:tav tm="100000">
                                          <p:val>
                                            <p:strVal val="#ppt_x"/>
                                          </p:val>
                                        </p:tav>
                                      </p:tavLst>
                                    </p:anim>
                                    <p:anim calcmode="lin" valueType="num">
                                      <p:cBhvr>
                                        <p:cTn id="55" dur="1000" fill="hold"/>
                                        <p:tgtEl>
                                          <p:spTgt spid="52"/>
                                        </p:tgtEl>
                                        <p:attrNameLst>
                                          <p:attrName>ppt_y</p:attrName>
                                        </p:attrNameLst>
                                      </p:cBhvr>
                                      <p:tavLst>
                                        <p:tav tm="0">
                                          <p:val>
                                            <p:strVal val="#ppt_y-.1"/>
                                          </p:val>
                                        </p:tav>
                                        <p:tav tm="100000">
                                          <p:val>
                                            <p:strVal val="#ppt_y"/>
                                          </p:val>
                                        </p:tav>
                                      </p:tavLst>
                                    </p:anim>
                                  </p:childTnLst>
                                </p:cTn>
                              </p:par>
                            </p:childTnLst>
                          </p:cTn>
                        </p:par>
                        <p:par>
                          <p:cTn id="56" fill="hold">
                            <p:stCondLst>
                              <p:cond delay="10920"/>
                            </p:stCondLst>
                            <p:childTnLst>
                              <p:par>
                                <p:cTn id="57" presetID="10" presetClass="entr" presetSubtype="0"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32" grpId="0"/>
      <p:bldP spid="48" grpId="0"/>
      <p:bldP spid="5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olo 66"/>
          <p:cNvSpPr>
            <a:spLocks noGrp="1"/>
          </p:cNvSpPr>
          <p:nvPr>
            <p:ph type="title"/>
          </p:nvPr>
        </p:nvSpPr>
        <p:spPr/>
        <p:txBody>
          <a:bodyPr/>
          <a:lstStyle/>
          <a:p>
            <a:r>
              <a:rPr lang="it-IT" dirty="0" smtClean="0"/>
              <a:t>Questione Tibet: Censura Cinese</a:t>
            </a:r>
            <a:endParaRPr lang="it-IT" dirty="0"/>
          </a:p>
        </p:txBody>
      </p:sp>
      <p:grpSp>
        <p:nvGrpSpPr>
          <p:cNvPr id="2" name="Gruppo 43"/>
          <p:cNvGrpSpPr/>
          <p:nvPr/>
        </p:nvGrpSpPr>
        <p:grpSpPr>
          <a:xfrm>
            <a:off x="0" y="0"/>
            <a:ext cx="9144000" cy="6858000"/>
            <a:chOff x="0" y="0"/>
            <a:chExt cx="9144000" cy="6858000"/>
          </a:xfrm>
        </p:grpSpPr>
        <p:pic>
          <p:nvPicPr>
            <p:cNvPr id="45" name="Immagine 44" descr="tibet_slide_6.jpg"/>
            <p:cNvPicPr>
              <a:picLocks noChangeAspect="1"/>
            </p:cNvPicPr>
            <p:nvPr/>
          </p:nvPicPr>
          <p:blipFill>
            <a:blip r:embed="rId2">
              <a:lum/>
            </a:blip>
            <a:srcRect l="23707" t="8280" r="7659" b="2907"/>
            <a:stretch>
              <a:fillRect/>
            </a:stretch>
          </p:blipFill>
          <p:spPr>
            <a:xfrm>
              <a:off x="6225436" y="2880986"/>
              <a:ext cx="2918564" cy="2517732"/>
            </a:xfrm>
            <a:prstGeom prst="rect">
              <a:avLst/>
            </a:prstGeom>
          </p:spPr>
        </p:pic>
        <p:pic>
          <p:nvPicPr>
            <p:cNvPr id="46" name="Immagine 45" descr="tibet04.jpg"/>
            <p:cNvPicPr>
              <a:picLocks noChangeAspect="1"/>
            </p:cNvPicPr>
            <p:nvPr/>
          </p:nvPicPr>
          <p:blipFill>
            <a:blip r:embed="rId3">
              <a:lum/>
            </a:blip>
            <a:stretch>
              <a:fillRect/>
            </a:stretch>
          </p:blipFill>
          <p:spPr>
            <a:xfrm>
              <a:off x="3037655" y="0"/>
              <a:ext cx="3240239" cy="2243866"/>
            </a:xfrm>
            <a:prstGeom prst="rect">
              <a:avLst/>
            </a:prstGeom>
          </p:spPr>
        </p:pic>
        <p:pic>
          <p:nvPicPr>
            <p:cNvPr id="47" name="Immagine 46" descr="tibet-new-06.jpg"/>
            <p:cNvPicPr>
              <a:picLocks noChangeAspect="1"/>
            </p:cNvPicPr>
            <p:nvPr/>
          </p:nvPicPr>
          <p:blipFill>
            <a:blip r:embed="rId4">
              <a:lum/>
            </a:blip>
            <a:srcRect t="3034" r="9928" b="5516"/>
            <a:stretch>
              <a:fillRect/>
            </a:stretch>
          </p:blipFill>
          <p:spPr>
            <a:xfrm>
              <a:off x="3394553" y="2868460"/>
              <a:ext cx="1878905" cy="2668044"/>
            </a:xfrm>
            <a:prstGeom prst="rect">
              <a:avLst/>
            </a:prstGeom>
          </p:spPr>
        </p:pic>
        <p:pic>
          <p:nvPicPr>
            <p:cNvPr id="49" name="Immagine 48" descr="tibet-new-04.jpg"/>
            <p:cNvPicPr>
              <a:picLocks noChangeAspect="1"/>
            </p:cNvPicPr>
            <p:nvPr/>
          </p:nvPicPr>
          <p:blipFill>
            <a:blip r:embed="rId5">
              <a:lum/>
            </a:blip>
            <a:stretch>
              <a:fillRect/>
            </a:stretch>
          </p:blipFill>
          <p:spPr>
            <a:xfrm>
              <a:off x="4971580" y="1559935"/>
              <a:ext cx="2810256" cy="1998795"/>
            </a:xfrm>
            <a:prstGeom prst="rect">
              <a:avLst/>
            </a:prstGeom>
          </p:spPr>
        </p:pic>
        <p:pic>
          <p:nvPicPr>
            <p:cNvPr id="57" name="Immagine 56" descr="kathmandu1.jpg"/>
            <p:cNvPicPr>
              <a:picLocks noChangeAspect="1"/>
            </p:cNvPicPr>
            <p:nvPr/>
          </p:nvPicPr>
          <p:blipFill>
            <a:blip r:embed="rId6">
              <a:lum/>
            </a:blip>
            <a:stretch>
              <a:fillRect/>
            </a:stretch>
          </p:blipFill>
          <p:spPr>
            <a:xfrm>
              <a:off x="0" y="1765502"/>
              <a:ext cx="3560064" cy="2456444"/>
            </a:xfrm>
            <a:prstGeom prst="rect">
              <a:avLst/>
            </a:prstGeom>
          </p:spPr>
        </p:pic>
        <p:pic>
          <p:nvPicPr>
            <p:cNvPr id="58" name="Immagine 57" descr="tibet-new-02.jpg"/>
            <p:cNvPicPr>
              <a:picLocks noChangeAspect="1"/>
            </p:cNvPicPr>
            <p:nvPr/>
          </p:nvPicPr>
          <p:blipFill>
            <a:blip r:embed="rId7">
              <a:lum/>
            </a:blip>
            <a:stretch>
              <a:fillRect/>
            </a:stretch>
          </p:blipFill>
          <p:spPr>
            <a:xfrm>
              <a:off x="4906943" y="5020772"/>
              <a:ext cx="3295476" cy="1837228"/>
            </a:xfrm>
            <a:prstGeom prst="rect">
              <a:avLst/>
            </a:prstGeom>
          </p:spPr>
        </p:pic>
        <p:pic>
          <p:nvPicPr>
            <p:cNvPr id="59" name="Immagine 58" descr="23423410.jpg"/>
            <p:cNvPicPr>
              <a:picLocks noChangeAspect="1"/>
            </p:cNvPicPr>
            <p:nvPr/>
          </p:nvPicPr>
          <p:blipFill>
            <a:blip r:embed="rId8">
              <a:lum/>
            </a:blip>
            <a:srcRect r="20028"/>
            <a:stretch>
              <a:fillRect/>
            </a:stretch>
          </p:blipFill>
          <p:spPr>
            <a:xfrm>
              <a:off x="6953250" y="0"/>
              <a:ext cx="2190750" cy="1826260"/>
            </a:xfrm>
            <a:prstGeom prst="rect">
              <a:avLst/>
            </a:prstGeom>
          </p:spPr>
        </p:pic>
        <p:pic>
          <p:nvPicPr>
            <p:cNvPr id="60" name="Immagine 59" descr="tibet08.jpg"/>
            <p:cNvPicPr>
              <a:picLocks noChangeAspect="1"/>
            </p:cNvPicPr>
            <p:nvPr/>
          </p:nvPicPr>
          <p:blipFill>
            <a:blip r:embed="rId9">
              <a:lum/>
            </a:blip>
            <a:stretch>
              <a:fillRect/>
            </a:stretch>
          </p:blipFill>
          <p:spPr>
            <a:xfrm>
              <a:off x="772345" y="4766876"/>
              <a:ext cx="3180417" cy="2091124"/>
            </a:xfrm>
            <a:prstGeom prst="rect">
              <a:avLst/>
            </a:prstGeom>
          </p:spPr>
        </p:pic>
        <p:pic>
          <p:nvPicPr>
            <p:cNvPr id="61" name="Immagine 60" descr="tibet06.jpg"/>
            <p:cNvPicPr>
              <a:picLocks noChangeAspect="1"/>
            </p:cNvPicPr>
            <p:nvPr/>
          </p:nvPicPr>
          <p:blipFill>
            <a:blip r:embed="rId10" cstate="print">
              <a:lum/>
            </a:blip>
            <a:srcRect l="18217"/>
            <a:stretch>
              <a:fillRect/>
            </a:stretch>
          </p:blipFill>
          <p:spPr>
            <a:xfrm>
              <a:off x="0" y="3962926"/>
              <a:ext cx="1847074" cy="1578137"/>
            </a:xfrm>
            <a:prstGeom prst="rect">
              <a:avLst/>
            </a:prstGeom>
          </p:spPr>
        </p:pic>
        <p:pic>
          <p:nvPicPr>
            <p:cNvPr id="62" name="Immagine 61" descr="tibet-new-18.jpg"/>
            <p:cNvPicPr>
              <a:picLocks noChangeAspect="1"/>
            </p:cNvPicPr>
            <p:nvPr/>
          </p:nvPicPr>
          <p:blipFill>
            <a:blip r:embed="rId11">
              <a:lum/>
            </a:blip>
            <a:srcRect l="20879" t="11661" r="11248"/>
            <a:stretch>
              <a:fillRect/>
            </a:stretch>
          </p:blipFill>
          <p:spPr>
            <a:xfrm>
              <a:off x="388308" y="0"/>
              <a:ext cx="2054267" cy="2096962"/>
            </a:xfrm>
            <a:prstGeom prst="rect">
              <a:avLst/>
            </a:prstGeom>
          </p:spPr>
        </p:pic>
      </p:grpSp>
      <p:grpSp>
        <p:nvGrpSpPr>
          <p:cNvPr id="3" name="Gruppo 32"/>
          <p:cNvGrpSpPr/>
          <p:nvPr/>
        </p:nvGrpSpPr>
        <p:grpSpPr>
          <a:xfrm>
            <a:off x="0" y="0"/>
            <a:ext cx="9144000" cy="6858000"/>
            <a:chOff x="0" y="0"/>
            <a:chExt cx="9144000" cy="6858000"/>
          </a:xfrm>
        </p:grpSpPr>
        <p:pic>
          <p:nvPicPr>
            <p:cNvPr id="34" name="Immagine 33" descr="tibet_slide_6.jpg"/>
            <p:cNvPicPr>
              <a:picLocks noChangeAspect="1"/>
            </p:cNvPicPr>
            <p:nvPr/>
          </p:nvPicPr>
          <p:blipFill>
            <a:blip r:embed="rId2">
              <a:duotone>
                <a:prstClr val="black"/>
                <a:srgbClr val="FF0000">
                  <a:tint val="45000"/>
                  <a:satMod val="400000"/>
                </a:srgbClr>
              </a:duotone>
            </a:blip>
            <a:srcRect l="23707" t="8280" r="7659" b="2907"/>
            <a:stretch>
              <a:fillRect/>
            </a:stretch>
          </p:blipFill>
          <p:spPr>
            <a:xfrm>
              <a:off x="6225436" y="2880986"/>
              <a:ext cx="2918564" cy="2517732"/>
            </a:xfrm>
            <a:prstGeom prst="rect">
              <a:avLst/>
            </a:prstGeom>
          </p:spPr>
        </p:pic>
        <p:pic>
          <p:nvPicPr>
            <p:cNvPr id="35" name="Immagine 34" descr="tibet04.jpg"/>
            <p:cNvPicPr>
              <a:picLocks noChangeAspect="1"/>
            </p:cNvPicPr>
            <p:nvPr/>
          </p:nvPicPr>
          <p:blipFill>
            <a:blip r:embed="rId3">
              <a:duotone>
                <a:prstClr val="black"/>
                <a:srgbClr val="FF0000">
                  <a:tint val="45000"/>
                  <a:satMod val="400000"/>
                </a:srgbClr>
              </a:duotone>
            </a:blip>
            <a:stretch>
              <a:fillRect/>
            </a:stretch>
          </p:blipFill>
          <p:spPr>
            <a:xfrm>
              <a:off x="3037655" y="0"/>
              <a:ext cx="3240239" cy="2243866"/>
            </a:xfrm>
            <a:prstGeom prst="rect">
              <a:avLst/>
            </a:prstGeom>
          </p:spPr>
        </p:pic>
        <p:pic>
          <p:nvPicPr>
            <p:cNvPr id="36" name="Immagine 35" descr="tibet-new-06.jpg"/>
            <p:cNvPicPr>
              <a:picLocks noChangeAspect="1"/>
            </p:cNvPicPr>
            <p:nvPr/>
          </p:nvPicPr>
          <p:blipFill>
            <a:blip r:embed="rId4">
              <a:duotone>
                <a:prstClr val="black"/>
                <a:srgbClr val="FF0000">
                  <a:tint val="45000"/>
                  <a:satMod val="400000"/>
                </a:srgbClr>
              </a:duotone>
            </a:blip>
            <a:srcRect t="3034" r="9928" b="5516"/>
            <a:stretch>
              <a:fillRect/>
            </a:stretch>
          </p:blipFill>
          <p:spPr>
            <a:xfrm>
              <a:off x="3394553" y="2868460"/>
              <a:ext cx="1878905" cy="2668044"/>
            </a:xfrm>
            <a:prstGeom prst="rect">
              <a:avLst/>
            </a:prstGeom>
          </p:spPr>
        </p:pic>
        <p:pic>
          <p:nvPicPr>
            <p:cNvPr id="37" name="Immagine 36" descr="tibet-new-04.jpg"/>
            <p:cNvPicPr>
              <a:picLocks noChangeAspect="1"/>
            </p:cNvPicPr>
            <p:nvPr/>
          </p:nvPicPr>
          <p:blipFill>
            <a:blip r:embed="rId5">
              <a:duotone>
                <a:prstClr val="black"/>
                <a:srgbClr val="FF0000">
                  <a:tint val="45000"/>
                  <a:satMod val="400000"/>
                </a:srgbClr>
              </a:duotone>
            </a:blip>
            <a:stretch>
              <a:fillRect/>
            </a:stretch>
          </p:blipFill>
          <p:spPr>
            <a:xfrm>
              <a:off x="4971580" y="1559935"/>
              <a:ext cx="2810256" cy="1998795"/>
            </a:xfrm>
            <a:prstGeom prst="rect">
              <a:avLst/>
            </a:prstGeom>
          </p:spPr>
        </p:pic>
        <p:pic>
          <p:nvPicPr>
            <p:cNvPr id="38" name="Immagine 37" descr="kathmandu1.jpg"/>
            <p:cNvPicPr>
              <a:picLocks noChangeAspect="1"/>
            </p:cNvPicPr>
            <p:nvPr/>
          </p:nvPicPr>
          <p:blipFill>
            <a:blip r:embed="rId6">
              <a:duotone>
                <a:prstClr val="black"/>
                <a:srgbClr val="FF0000">
                  <a:tint val="45000"/>
                  <a:satMod val="400000"/>
                </a:srgbClr>
              </a:duotone>
            </a:blip>
            <a:stretch>
              <a:fillRect/>
            </a:stretch>
          </p:blipFill>
          <p:spPr>
            <a:xfrm>
              <a:off x="0" y="1765502"/>
              <a:ext cx="3560064" cy="2456444"/>
            </a:xfrm>
            <a:prstGeom prst="rect">
              <a:avLst/>
            </a:prstGeom>
          </p:spPr>
        </p:pic>
        <p:pic>
          <p:nvPicPr>
            <p:cNvPr id="39" name="Immagine 38" descr="tibet-new-02.jpg"/>
            <p:cNvPicPr>
              <a:picLocks noChangeAspect="1"/>
            </p:cNvPicPr>
            <p:nvPr/>
          </p:nvPicPr>
          <p:blipFill>
            <a:blip r:embed="rId7">
              <a:duotone>
                <a:prstClr val="black"/>
                <a:srgbClr val="FF0000">
                  <a:tint val="45000"/>
                  <a:satMod val="400000"/>
                </a:srgbClr>
              </a:duotone>
            </a:blip>
            <a:stretch>
              <a:fillRect/>
            </a:stretch>
          </p:blipFill>
          <p:spPr>
            <a:xfrm>
              <a:off x="4906943" y="5020772"/>
              <a:ext cx="3295476" cy="1837228"/>
            </a:xfrm>
            <a:prstGeom prst="rect">
              <a:avLst/>
            </a:prstGeom>
          </p:spPr>
        </p:pic>
        <p:pic>
          <p:nvPicPr>
            <p:cNvPr id="40" name="Immagine 39" descr="23423410.jpg"/>
            <p:cNvPicPr>
              <a:picLocks noChangeAspect="1"/>
            </p:cNvPicPr>
            <p:nvPr/>
          </p:nvPicPr>
          <p:blipFill>
            <a:blip r:embed="rId8">
              <a:duotone>
                <a:prstClr val="black"/>
                <a:srgbClr val="FF0000">
                  <a:tint val="45000"/>
                  <a:satMod val="400000"/>
                </a:srgbClr>
              </a:duotone>
            </a:blip>
            <a:srcRect r="20028"/>
            <a:stretch>
              <a:fillRect/>
            </a:stretch>
          </p:blipFill>
          <p:spPr>
            <a:xfrm>
              <a:off x="6953250" y="0"/>
              <a:ext cx="2190750" cy="1826260"/>
            </a:xfrm>
            <a:prstGeom prst="rect">
              <a:avLst/>
            </a:prstGeom>
          </p:spPr>
        </p:pic>
        <p:pic>
          <p:nvPicPr>
            <p:cNvPr id="41" name="Immagine 40" descr="tibet08.jpg"/>
            <p:cNvPicPr>
              <a:picLocks noChangeAspect="1"/>
            </p:cNvPicPr>
            <p:nvPr/>
          </p:nvPicPr>
          <p:blipFill>
            <a:blip r:embed="rId9">
              <a:duotone>
                <a:prstClr val="black"/>
                <a:srgbClr val="FF0000">
                  <a:tint val="45000"/>
                  <a:satMod val="400000"/>
                </a:srgbClr>
              </a:duotone>
            </a:blip>
            <a:stretch>
              <a:fillRect/>
            </a:stretch>
          </p:blipFill>
          <p:spPr>
            <a:xfrm>
              <a:off x="772345" y="4766876"/>
              <a:ext cx="3180417" cy="2091124"/>
            </a:xfrm>
            <a:prstGeom prst="rect">
              <a:avLst/>
            </a:prstGeom>
          </p:spPr>
        </p:pic>
        <p:pic>
          <p:nvPicPr>
            <p:cNvPr id="42" name="Immagine 41" descr="tibet06.jpg"/>
            <p:cNvPicPr>
              <a:picLocks noChangeAspect="1"/>
            </p:cNvPicPr>
            <p:nvPr/>
          </p:nvPicPr>
          <p:blipFill>
            <a:blip r:embed="rId10" cstate="print">
              <a:duotone>
                <a:prstClr val="black"/>
                <a:srgbClr val="FF0000">
                  <a:tint val="45000"/>
                  <a:satMod val="400000"/>
                </a:srgbClr>
              </a:duotone>
            </a:blip>
            <a:srcRect l="18217"/>
            <a:stretch>
              <a:fillRect/>
            </a:stretch>
          </p:blipFill>
          <p:spPr>
            <a:xfrm>
              <a:off x="0" y="3962926"/>
              <a:ext cx="1847074" cy="1578137"/>
            </a:xfrm>
            <a:prstGeom prst="rect">
              <a:avLst/>
            </a:prstGeom>
          </p:spPr>
        </p:pic>
        <p:pic>
          <p:nvPicPr>
            <p:cNvPr id="43" name="Immagine 42" descr="tibet-new-18.jpg"/>
            <p:cNvPicPr>
              <a:picLocks noChangeAspect="1"/>
            </p:cNvPicPr>
            <p:nvPr/>
          </p:nvPicPr>
          <p:blipFill>
            <a:blip r:embed="rId11">
              <a:duotone>
                <a:prstClr val="black"/>
                <a:srgbClr val="FF0000">
                  <a:tint val="45000"/>
                  <a:satMod val="400000"/>
                </a:srgbClr>
              </a:duotone>
            </a:blip>
            <a:srcRect l="20879" t="11661" r="11248"/>
            <a:stretch>
              <a:fillRect/>
            </a:stretch>
          </p:blipFill>
          <p:spPr>
            <a:xfrm>
              <a:off x="388308" y="0"/>
              <a:ext cx="2054267" cy="2096962"/>
            </a:xfrm>
            <a:prstGeom prst="rect">
              <a:avLst/>
            </a:prstGeom>
          </p:spPr>
        </p:pic>
      </p:grpSp>
      <p:sp>
        <p:nvSpPr>
          <p:cNvPr id="4" name="Freeform 3"/>
          <p:cNvSpPr>
            <a:spLocks/>
          </p:cNvSpPr>
          <p:nvPr/>
        </p:nvSpPr>
        <p:spPr bwMode="auto">
          <a:xfrm rot="16714346">
            <a:off x="2407898" y="2985348"/>
            <a:ext cx="9768035" cy="684222"/>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CC0000">
                  <a:alpha val="80000"/>
                </a:srgbClr>
              </a:gs>
              <a:gs pos="23000">
                <a:srgbClr val="A50021">
                  <a:alpha val="69804"/>
                </a:srgbClr>
              </a:gs>
              <a:gs pos="52000">
                <a:srgbClr val="CC0000">
                  <a:alpha val="80000"/>
                </a:srgbClr>
              </a:gs>
            </a:gsLst>
            <a:lin ang="15600000" scaled="0"/>
          </a:gradFill>
          <a:ln w="635000" cap="flat" cmpd="sng">
            <a:gradFill flip="none" rotWithShape="1">
              <a:gsLst>
                <a:gs pos="67000">
                  <a:srgbClr val="CC0000">
                    <a:alpha val="80000"/>
                  </a:srgbClr>
                </a:gs>
                <a:gs pos="23000">
                  <a:srgbClr val="A50021">
                    <a:alpha val="69804"/>
                  </a:srgbClr>
                </a:gs>
                <a:gs pos="52000">
                  <a:srgbClr val="FF0000">
                    <a:alpha val="70000"/>
                  </a:srgbClr>
                </a:gs>
              </a:gsLst>
              <a:lin ang="15600000" scaled="0"/>
              <a:tileRect/>
            </a:gradFill>
            <a:prstDash val="solid"/>
            <a:round/>
            <a:headEnd/>
            <a:tailEnd/>
          </a:ln>
          <a:effectLst/>
          <a:scene3d>
            <a:camera prst="orthographicFront"/>
            <a:lightRig rig="glow" dir="t">
              <a:rot lat="0" lon="0" rev="66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5" name="Freeform 4"/>
          <p:cNvSpPr>
            <a:spLocks/>
          </p:cNvSpPr>
          <p:nvPr/>
        </p:nvSpPr>
        <p:spPr bwMode="auto">
          <a:xfrm rot="5074407" flipH="1">
            <a:off x="2597718" y="2018090"/>
            <a:ext cx="8470664" cy="3051632"/>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CC0000">
                  <a:alpha val="80000"/>
                </a:srgbClr>
              </a:gs>
              <a:gs pos="23000">
                <a:srgbClr val="A50021">
                  <a:alpha val="69804"/>
                </a:srgbClr>
              </a:gs>
              <a:gs pos="52000">
                <a:srgbClr val="CC0000">
                  <a:alpha val="80000"/>
                </a:srgbClr>
              </a:gs>
            </a:gsLst>
            <a:lin ang="15600000" scaled="0"/>
          </a:gradFill>
          <a:ln w="635000" cap="flat" cmpd="sng">
            <a:gradFill flip="none" rotWithShape="1">
              <a:gsLst>
                <a:gs pos="67000">
                  <a:srgbClr val="CC0000">
                    <a:alpha val="80000"/>
                  </a:srgbClr>
                </a:gs>
                <a:gs pos="23000">
                  <a:srgbClr val="A50021">
                    <a:alpha val="69804"/>
                  </a:srgbClr>
                </a:gs>
                <a:gs pos="52000">
                  <a:srgbClr val="FF0000">
                    <a:alpha val="70000"/>
                  </a:srgbClr>
                </a:gs>
              </a:gsLst>
              <a:lin ang="15600000" scaled="0"/>
              <a:tileRect/>
            </a:gradFill>
            <a:prstDash val="solid"/>
            <a:round/>
            <a:headEnd/>
            <a:tailEnd/>
          </a:ln>
          <a:effectLst/>
          <a:scene3d>
            <a:camera prst="orthographicFront"/>
            <a:lightRig rig="glow" dir="t">
              <a:rot lat="0" lon="0" rev="66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6" name="Freeform 3"/>
          <p:cNvSpPr>
            <a:spLocks/>
          </p:cNvSpPr>
          <p:nvPr/>
        </p:nvSpPr>
        <p:spPr bwMode="auto">
          <a:xfrm rot="21310822">
            <a:off x="-599448" y="-356932"/>
            <a:ext cx="10369392" cy="755967"/>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CC0000">
                  <a:alpha val="80000"/>
                </a:srgbClr>
              </a:gs>
              <a:gs pos="23000">
                <a:srgbClr val="A50021">
                  <a:alpha val="69804"/>
                </a:srgbClr>
              </a:gs>
              <a:gs pos="52000">
                <a:srgbClr val="CC0000">
                  <a:alpha val="80000"/>
                </a:srgbClr>
              </a:gs>
            </a:gsLst>
            <a:lin ang="15600000" scaled="0"/>
          </a:gradFill>
          <a:ln w="635000" cap="flat" cmpd="sng">
            <a:gradFill flip="none" rotWithShape="1">
              <a:gsLst>
                <a:gs pos="67000">
                  <a:srgbClr val="CC0000">
                    <a:alpha val="80000"/>
                  </a:srgbClr>
                </a:gs>
                <a:gs pos="23000">
                  <a:srgbClr val="A50021">
                    <a:alpha val="69804"/>
                  </a:srgbClr>
                </a:gs>
                <a:gs pos="52000">
                  <a:srgbClr val="FF0000">
                    <a:alpha val="70000"/>
                  </a:srgbClr>
                </a:gs>
              </a:gsLst>
              <a:lin ang="15600000" scaled="0"/>
              <a:tileRect/>
            </a:gradFill>
            <a:prstDash val="solid"/>
            <a:round/>
            <a:headEnd/>
            <a:tailEnd/>
          </a:ln>
          <a:effectLst/>
          <a:scene3d>
            <a:camera prst="orthographicFront"/>
            <a:lightRig rig="glow" dir="t">
              <a:rot lat="0" lon="0" rev="66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7" name="Freeform 4"/>
          <p:cNvSpPr>
            <a:spLocks/>
          </p:cNvSpPr>
          <p:nvPr/>
        </p:nvSpPr>
        <p:spPr bwMode="auto">
          <a:xfrm>
            <a:off x="-571628" y="68427"/>
            <a:ext cx="10137419" cy="1289590"/>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CC0000">
                  <a:alpha val="80000"/>
                </a:srgbClr>
              </a:gs>
              <a:gs pos="23000">
                <a:srgbClr val="A50021">
                  <a:alpha val="69804"/>
                </a:srgbClr>
              </a:gs>
              <a:gs pos="52000">
                <a:srgbClr val="CC0000">
                  <a:alpha val="80000"/>
                </a:srgbClr>
              </a:gs>
            </a:gsLst>
            <a:lin ang="15600000" scaled="0"/>
          </a:gradFill>
          <a:ln w="635000" cap="flat" cmpd="sng">
            <a:gradFill flip="none" rotWithShape="1">
              <a:gsLst>
                <a:gs pos="67000">
                  <a:srgbClr val="CC0000">
                    <a:alpha val="80000"/>
                  </a:srgbClr>
                </a:gs>
                <a:gs pos="23000">
                  <a:srgbClr val="A50021">
                    <a:alpha val="69804"/>
                  </a:srgbClr>
                </a:gs>
                <a:gs pos="52000">
                  <a:srgbClr val="FF0000">
                    <a:alpha val="70000"/>
                  </a:srgbClr>
                </a:gs>
              </a:gsLst>
              <a:lin ang="15600000" scaled="0"/>
              <a:tileRect/>
            </a:gradFill>
            <a:prstDash val="solid"/>
            <a:round/>
            <a:headEnd/>
            <a:tailEnd/>
          </a:ln>
          <a:effectLst/>
          <a:scene3d>
            <a:camera prst="orthographicFront"/>
            <a:lightRig rig="glow" dir="t">
              <a:rot lat="0" lon="0" rev="66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8" name="Rectangle 10"/>
          <p:cNvSpPr>
            <a:spLocks noChangeArrowheads="1"/>
          </p:cNvSpPr>
          <p:nvPr/>
        </p:nvSpPr>
        <p:spPr bwMode="auto">
          <a:xfrm>
            <a:off x="901028" y="-296338"/>
            <a:ext cx="1215871" cy="1285894"/>
          </a:xfrm>
          <a:prstGeom prst="rect">
            <a:avLst/>
          </a:prstGeom>
          <a:gradFill rotWithShape="1">
            <a:gsLst>
              <a:gs pos="0">
                <a:srgbClr val="000000">
                  <a:gamma/>
                  <a:shade val="80000"/>
                  <a:invGamma/>
                  <a:alpha val="89999"/>
                </a:srgbClr>
              </a:gs>
              <a:gs pos="100000">
                <a:srgbClr val="000000">
                  <a:alpha val="0"/>
                </a:srgbClr>
              </a:gs>
            </a:gsLst>
            <a:lin ang="5400000" scaled="1"/>
          </a:gradFill>
          <a:ln w="3175" algn="ctr">
            <a:noFill/>
            <a:miter lim="800000"/>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endParaRPr>
          </a:p>
          <a:p>
            <a:pPr lvl="0" algn="ctr" fontAlgn="base">
              <a:spcBef>
                <a:spcPct val="0"/>
              </a:spcBef>
              <a:spcAft>
                <a:spcPct val="0"/>
              </a:spcAft>
            </a:pPr>
            <a:r>
              <a:rPr kumimoji="0" lang="it-IT" sz="28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rPr>
              <a:t>Questione</a:t>
            </a:r>
            <a:r>
              <a:rPr kumimoji="0" lang="it-IT" sz="10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rPr>
              <a:t> </a:t>
            </a:r>
            <a:r>
              <a:rPr kumimoji="0" lang="it-IT" sz="3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rPr>
              <a:t>Tibet</a:t>
            </a:r>
            <a:endParaRPr kumimoji="0" lang="it-IT" sz="3500" b="0" i="0" u="none" strike="noStrike" cap="none" normalizeH="0" baseline="0" dirty="0" smtClean="0">
              <a:ln>
                <a:noFill/>
              </a:ln>
              <a:solidFill>
                <a:schemeClr val="tx1"/>
              </a:solidFill>
              <a:effectLst>
                <a:glow rad="101600">
                  <a:schemeClr val="tx1">
                    <a:alpha val="60000"/>
                  </a:schemeClr>
                </a:glow>
                <a:reflection blurRad="6350" stA="60000" endA="900" endPos="58000" dir="5400000" sy="-100000" algn="bl" rotWithShape="0"/>
              </a:effectLst>
              <a:latin typeface="Arial" pitchFamily="34" charset="0"/>
            </a:endParaRPr>
          </a:p>
        </p:txBody>
      </p:sp>
      <p:sp>
        <p:nvSpPr>
          <p:cNvPr id="31" name="Rettangolo 30"/>
          <p:cNvSpPr/>
          <p:nvPr/>
        </p:nvSpPr>
        <p:spPr>
          <a:xfrm>
            <a:off x="183785" y="2"/>
            <a:ext cx="2668043" cy="1214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2" name="CasellaDiTesto 31"/>
          <p:cNvSpPr txBox="1"/>
          <p:nvPr/>
        </p:nvSpPr>
        <p:spPr>
          <a:xfrm>
            <a:off x="5154767" y="701457"/>
            <a:ext cx="2116285" cy="492443"/>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wrap="none" rtlCol="0">
            <a:spAutoFit/>
          </a:bodyPr>
          <a:lstStyle/>
          <a:p>
            <a:r>
              <a:rPr lang="it-IT" sz="2600" dirty="0" smtClean="0">
                <a:solidFill>
                  <a:schemeClr val="bg1"/>
                </a:solidFill>
                <a:effectLst>
                  <a:glow rad="101600">
                    <a:schemeClr val="tx1">
                      <a:alpha val="60000"/>
                    </a:schemeClr>
                  </a:glow>
                </a:effectLst>
                <a:latin typeface="You Are Loved" pitchFamily="2" charset="0"/>
              </a:rPr>
              <a:t>Censura Cinese</a:t>
            </a:r>
          </a:p>
        </p:txBody>
      </p:sp>
      <p:grpSp>
        <p:nvGrpSpPr>
          <p:cNvPr id="50" name="Gruppo 49"/>
          <p:cNvGrpSpPr/>
          <p:nvPr/>
        </p:nvGrpSpPr>
        <p:grpSpPr>
          <a:xfrm>
            <a:off x="400834" y="1938754"/>
            <a:ext cx="2803568" cy="4273706"/>
            <a:chOff x="400834" y="2026436"/>
            <a:chExt cx="2803568" cy="4273706"/>
          </a:xfrm>
        </p:grpSpPr>
        <p:pic>
          <p:nvPicPr>
            <p:cNvPr id="30722" name="Picture 2" descr="http://dalailama.com/images/pgallery/printable5.jpg"/>
            <p:cNvPicPr>
              <a:picLocks noChangeAspect="1" noChangeArrowheads="1"/>
            </p:cNvPicPr>
            <p:nvPr/>
          </p:nvPicPr>
          <p:blipFill>
            <a:blip r:embed="rId12" cstate="print"/>
            <a:srcRect t="6707"/>
            <a:stretch>
              <a:fillRect/>
            </a:stretch>
          </p:blipFill>
          <p:spPr bwMode="auto">
            <a:xfrm>
              <a:off x="400834" y="2026436"/>
              <a:ext cx="2803568" cy="3974139"/>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pic>
        <p:sp>
          <p:nvSpPr>
            <p:cNvPr id="63" name="Rettangolo 62"/>
            <p:cNvSpPr/>
            <p:nvPr/>
          </p:nvSpPr>
          <p:spPr>
            <a:xfrm>
              <a:off x="595909" y="6023143"/>
              <a:ext cx="2413418" cy="276999"/>
            </a:xfrm>
            <a:prstGeom prst="rect">
              <a:avLst/>
            </a:prstGeom>
          </p:spPr>
          <p:txBody>
            <a:bodyPr wrap="none">
              <a:spAutoFit/>
            </a:bodyPr>
            <a:lstStyle/>
            <a:p>
              <a:r>
                <a:rPr lang="it-IT" sz="12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Tenzin</a:t>
              </a:r>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a:t>
              </a:r>
              <a:r>
                <a:rPr lang="it-IT" sz="12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Gyatso</a:t>
              </a:r>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(XIV Dalai Lama) </a:t>
              </a:r>
              <a:endParaRPr lang="it-IT" sz="1200" dirty="0"/>
            </a:p>
          </p:txBody>
        </p:sp>
      </p:grpSp>
      <p:sp>
        <p:nvSpPr>
          <p:cNvPr id="48" name="Text Box 2"/>
          <p:cNvSpPr txBox="1">
            <a:spLocks noChangeArrowheads="1"/>
          </p:cNvSpPr>
          <p:nvPr/>
        </p:nvSpPr>
        <p:spPr bwMode="auto">
          <a:xfrm>
            <a:off x="3507288" y="1179522"/>
            <a:ext cx="5411243" cy="5632311"/>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vert="horz" wrap="square" lIns="91440" tIns="45720" rIns="91440" bIns="45720" numCol="1" anchor="t" anchorCtr="0" compatLnSpc="1">
            <a:prstTxWarp prst="textNoShape">
              <a:avLst/>
            </a:prstTxWarp>
            <a:spAutoFit/>
          </a:bodyPr>
          <a:lstStyle/>
          <a:p>
            <a:pPr algn="just"/>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Negli ultimi mesi in Tibet la situazione sembra essere precipitata. I protestanti si sono riversano pacificamente in strada, ma la risposta che ricevono dalle autorità sembra essere tutt'altro che pacifica; i cinesi in Tibet  tolgono ogni libertà, cercano di estirpare una cultura dalla radice, di cancellare una storia. Ed il bilancio delle vittime della repressione (tanto provvisorio quanto poco attendibile) si limita a segnalare "decine" di morti. In emergenza, il governo centrale ha così deciso di chiudere i rubinetti ad alcune fonti di potenziale pericolo per l'opinione pubblica. </a:t>
            </a:r>
            <a:r>
              <a:rPr lang="it-IT" sz="12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Youtube</a:t>
            </a:r>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è una delle prime vittime sacrificali.</a:t>
            </a:r>
          </a:p>
          <a:p>
            <a:pPr algn="just"/>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Nelle ultime ore si sono moltiplicati i video che, raccolti per le strade di Lhasa, hanno fatto capolino sul web. Tali video, però, testimoniano una realtà completamente diversa da quella che le istituzioni cinesi vogliono far passare nei media in uso dentro le mura. Le televisioni del paese, infatti, stanno mostrando solo l'altro lato della medaglia per far passare un messaggio di violenza di cui vari cittadini cinesi sarebbero stati vittime. Ed è a questo proposito che entra in gioco la famigerata macchina da guerra della censura cinese. </a:t>
            </a:r>
            <a:r>
              <a:rPr lang="it-IT" sz="12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Youtube</a:t>
            </a:r>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è il punto di riferimento principale al mondo per la raccolta di video. Una volta verificato l'upload di materiale documentante le violenze di Lhasa, l'organismo che monitora il web in Cina ha deciso di fermare l'accesso ai server </a:t>
            </a:r>
            <a:r>
              <a:rPr lang="it-IT" sz="12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youtube</a:t>
            </a:r>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così da raffreddare l'opinione pubblica in un momento tanto cruciale. La Cina, infatti, solo nei giorni scorsi è stata identificata come il paese più rappresentato sul web grazie ai suoi 210 milioni di utenti. Allo stesso tempo, ancora la Cina tra pochi mesi avrà addosso i riflettori di tutto il mondo quando dall'8 agosto in poi ospiterà l'edizione 2008 dei giochi olimpici.</a:t>
            </a:r>
          </a:p>
          <a:p>
            <a:pPr algn="just"/>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Ed ora già c'è chi parla di possibile boicottaggio: le violenze in Tibet prima ed il tentativo un po' grossolano di nasconderne le prove ai propri cittadini poi, sembrano favorire la causa di quanti intendono sfruttare le olimpiadi per mettere le istituzioni cinesi in difficoltà nelle proprie politiche repressive e censorie. 56.com, </a:t>
            </a:r>
            <a:r>
              <a:rPr lang="it-IT" sz="12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youku.com</a:t>
            </a:r>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e </a:t>
            </a:r>
            <a:r>
              <a:rPr lang="it-IT" sz="12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tudou.com</a:t>
            </a:r>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i maggiori siti di </a:t>
            </a:r>
            <a:r>
              <a:rPr lang="it-IT" sz="12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video-sharing</a:t>
            </a:r>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esistenti in Cina, ad oggi non riportano traccia alcuna di testimonianze sulle violenze di questi giorni.</a:t>
            </a:r>
          </a:p>
        </p:txBody>
      </p:sp>
      <p:grpSp>
        <p:nvGrpSpPr>
          <p:cNvPr id="68" name="Gruppo 67"/>
          <p:cNvGrpSpPr/>
          <p:nvPr/>
        </p:nvGrpSpPr>
        <p:grpSpPr>
          <a:xfrm>
            <a:off x="2191448" y="100208"/>
            <a:ext cx="6877396" cy="190800"/>
            <a:chOff x="1008042" y="7113998"/>
            <a:chExt cx="6877396" cy="190800"/>
          </a:xfrm>
          <a:effectLst>
            <a:reflection blurRad="6350" stA="50000" endA="300" endPos="90000" dist="50800" dir="5400000" sy="-100000" algn="bl" rotWithShape="0"/>
          </a:effectLst>
        </p:grpSpPr>
        <p:sp>
          <p:nvSpPr>
            <p:cNvPr id="69"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3" action="ppaction://hlinksldjump"/>
                </a:rPr>
                <a:t>I</a:t>
              </a: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3" action="ppaction://hlinksldjump"/>
                </a:rPr>
                <a:t>ntro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0" name="AutoShape 17">
              <a:hlinkClick r:id="rId14"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Scienze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1" name="AutoShape 18">
              <a:hlinkClick r:id="rId14"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Latino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2"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Arte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3"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00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8" action="ppaction://hlinksldjump"/>
                </a:rPr>
                <a:t>Questione</a:t>
              </a: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8" action="ppaction://hlinksldjump"/>
                </a:rPr>
                <a:t> </a:t>
              </a:r>
              <a:r>
                <a:rPr lang="it-IT" sz="10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8" action="ppaction://hlinksldjump"/>
                </a:rPr>
                <a:t>Tibet</a:t>
              </a:r>
              <a:endParaRPr kumimoji="0" lang="it-IT" sz="10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4"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9" action="ppaction://hlinksldjump"/>
                </a:rPr>
                <a:t>Filosofia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5"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0" action="ppaction://hlinksldjump"/>
                </a:rPr>
                <a:t>Storia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6"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1" action="ppaction://hlinksldjump"/>
                </a:rPr>
                <a:t>Italiano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7"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2" action="ppaction://hlinksldjump"/>
                </a:rPr>
                <a:t>Inglese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8"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3" action="ppaction://hlinksldjump"/>
                </a:rPr>
                <a:t>Ed. Fisica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grpSp>
      <p:sp>
        <p:nvSpPr>
          <p:cNvPr id="79" name="CasellaDiTesto 78"/>
          <p:cNvSpPr txBox="1"/>
          <p:nvPr/>
        </p:nvSpPr>
        <p:spPr>
          <a:xfrm>
            <a:off x="37578" y="6463616"/>
            <a:ext cx="2446504" cy="323165"/>
          </a:xfrm>
          <a:prstGeom prst="rect">
            <a:avLst/>
          </a:prstGeom>
        </p:spPr>
        <p:txBody>
          <a:bodyPr wrap="none" rtlCol="0">
            <a:spAutoFit/>
          </a:bodyPr>
          <a:lstStyle/>
          <a:p>
            <a:pPr algn="just">
              <a:buFont typeface="Arial" pitchFamily="34" charset="0"/>
              <a:buChar char="◄"/>
            </a:pPr>
            <a:r>
              <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8" action="ppaction://hlinksldjump"/>
              </a:rPr>
              <a:t>Invasione del territorio</a:t>
            </a:r>
            <a:endPar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3" action="ppaction://hlinksldjump"/>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upRight)">
                                      <p:cBhvr>
                                        <p:cTn id="17" dur="500"/>
                                        <p:tgtEl>
                                          <p:spTgt spid="6"/>
                                        </p:tgtEl>
                                      </p:cBhvr>
                                    </p:animEffect>
                                  </p:childTnLst>
                                </p:cTn>
                              </p:par>
                            </p:childTnLst>
                          </p:cTn>
                        </p:par>
                        <p:par>
                          <p:cTn id="18" fill="hold">
                            <p:stCondLst>
                              <p:cond delay="3000"/>
                            </p:stCondLst>
                            <p:childTnLst>
                              <p:par>
                                <p:cTn id="19" presetID="18" presetClass="entr" presetSubtype="3"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upRight)">
                                      <p:cBhvr>
                                        <p:cTn id="21" dur="500"/>
                                        <p:tgtEl>
                                          <p:spTgt spid="7"/>
                                        </p:tgtEl>
                                      </p:cBhvr>
                                    </p:animEffect>
                                  </p:childTnLst>
                                </p:cTn>
                              </p:par>
                            </p:childTnLst>
                          </p:cTn>
                        </p:par>
                        <p:par>
                          <p:cTn id="22" fill="hold">
                            <p:stCondLst>
                              <p:cond delay="3500"/>
                            </p:stCondLst>
                            <p:childTnLst>
                              <p:par>
                                <p:cTn id="23" presetID="18" presetClass="entr" presetSubtype="1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500"/>
                                        <p:tgtEl>
                                          <p:spTgt spid="5"/>
                                        </p:tgtEl>
                                      </p:cBhvr>
                                    </p:animEffect>
                                  </p:childTnLst>
                                </p:cTn>
                              </p:par>
                            </p:childTnLst>
                          </p:cTn>
                        </p:par>
                        <p:par>
                          <p:cTn id="26" fill="hold">
                            <p:stCondLst>
                              <p:cond delay="4000"/>
                            </p:stCondLst>
                            <p:childTnLst>
                              <p:par>
                                <p:cTn id="27" presetID="18" presetClass="entr" presetSubtype="12"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childTnLst>
                          </p:cTn>
                        </p:par>
                        <p:par>
                          <p:cTn id="30" fill="hold">
                            <p:stCondLst>
                              <p:cond delay="45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32"/>
                                        </p:tgtEl>
                                        <p:attrNameLst>
                                          <p:attrName>style.visibility</p:attrName>
                                        </p:attrNameLst>
                                      </p:cBhvr>
                                      <p:to>
                                        <p:strVal val="visible"/>
                                      </p:to>
                                    </p:set>
                                    <p:anim calcmode="discrete" valueType="clr">
                                      <p:cBhvr override="childStyle">
                                        <p:cTn id="33" dur="80"/>
                                        <p:tgtEl>
                                          <p:spTgt spid="32"/>
                                        </p:tgtEl>
                                        <p:attrNameLst>
                                          <p:attrName>style.color</p:attrName>
                                        </p:attrNameLst>
                                      </p:cBhvr>
                                      <p:tavLst>
                                        <p:tav tm="0">
                                          <p:val>
                                            <p:clrVal>
                                              <a:srgbClr val="CC0000"/>
                                            </p:clrVal>
                                          </p:val>
                                        </p:tav>
                                        <p:tav tm="50000">
                                          <p:val>
                                            <p:clrVal>
                                              <a:srgbClr val="FF0000"/>
                                            </p:clrVal>
                                          </p:val>
                                        </p:tav>
                                      </p:tavLst>
                                    </p:anim>
                                    <p:anim calcmode="discrete" valueType="clr">
                                      <p:cBhvr>
                                        <p:cTn id="34" dur="80"/>
                                        <p:tgtEl>
                                          <p:spTgt spid="32"/>
                                        </p:tgtEl>
                                        <p:attrNameLst>
                                          <p:attrName>fillcolor</p:attrName>
                                        </p:attrNameLst>
                                      </p:cBhvr>
                                      <p:tavLst>
                                        <p:tav tm="0">
                                          <p:val>
                                            <p:clrVal>
                                              <a:schemeClr val="accent2"/>
                                            </p:clrVal>
                                          </p:val>
                                        </p:tav>
                                        <p:tav tm="50000">
                                          <p:val>
                                            <p:clrVal>
                                              <a:schemeClr val="hlink"/>
                                            </p:clrVal>
                                          </p:val>
                                        </p:tav>
                                      </p:tavLst>
                                    </p:anim>
                                    <p:set>
                                      <p:cBhvr>
                                        <p:cTn id="35" dur="80"/>
                                        <p:tgtEl>
                                          <p:spTgt spid="32"/>
                                        </p:tgtEl>
                                        <p:attrNameLst>
                                          <p:attrName>fill.type</p:attrName>
                                        </p:attrNameLst>
                                      </p:cBhvr>
                                      <p:to>
                                        <p:strVal val="solid"/>
                                      </p:to>
                                    </p:set>
                                  </p:childTnLst>
                                </p:cTn>
                              </p:par>
                            </p:childTnLst>
                          </p:cTn>
                        </p:par>
                        <p:par>
                          <p:cTn id="36" fill="hold">
                            <p:stCondLst>
                              <p:cond delay="5060"/>
                            </p:stCondLst>
                            <p:childTnLst>
                              <p:par>
                                <p:cTn id="37" presetID="29" presetClass="entr" presetSubtype="0"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ppt_x</p:attrName>
                                        </p:attrNameLst>
                                      </p:cBhvr>
                                      <p:tavLst>
                                        <p:tav tm="0">
                                          <p:val>
                                            <p:strVal val="#ppt_x-.2"/>
                                          </p:val>
                                        </p:tav>
                                        <p:tav tm="100000">
                                          <p:val>
                                            <p:strVal val="#ppt_x"/>
                                          </p:val>
                                        </p:tav>
                                      </p:tavLst>
                                    </p:anim>
                                    <p:anim calcmode="lin" valueType="num">
                                      <p:cBhvr>
                                        <p:cTn id="40" dur="5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41" dur="500"/>
                                        <p:tgtEl>
                                          <p:spTgt spid="48"/>
                                        </p:tgtEl>
                                      </p:cBhvr>
                                    </p:animEffect>
                                  </p:childTnLst>
                                </p:cTn>
                              </p:par>
                            </p:childTnLst>
                          </p:cTn>
                        </p:par>
                        <p:par>
                          <p:cTn id="42" fill="hold">
                            <p:stCondLst>
                              <p:cond delay="5560"/>
                            </p:stCondLst>
                            <p:childTnLst>
                              <p:par>
                                <p:cTn id="43" presetID="10" presetClass="entr" presetSubtype="0"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2000"/>
                                        <p:tgtEl>
                                          <p:spTgt spid="50"/>
                                        </p:tgtEl>
                                      </p:cBhvr>
                                    </p:animEffect>
                                  </p:childTnLst>
                                </p:cTn>
                              </p:par>
                            </p:childTnLst>
                          </p:cTn>
                        </p:par>
                        <p:par>
                          <p:cTn id="46" fill="hold">
                            <p:stCondLst>
                              <p:cond delay="7560"/>
                            </p:stCondLst>
                            <p:childTnLst>
                              <p:par>
                                <p:cTn id="47" presetID="10"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2000"/>
                                        <p:tgtEl>
                                          <p:spTgt spid="3"/>
                                        </p:tgtEl>
                                      </p:cBhvr>
                                    </p:animEffect>
                                  </p:childTnLst>
                                </p:cTn>
                              </p:par>
                            </p:childTnLst>
                          </p:cTn>
                        </p:par>
                        <p:par>
                          <p:cTn id="50" fill="hold">
                            <p:stCondLst>
                              <p:cond delay="9560"/>
                            </p:stCondLst>
                            <p:childTnLst>
                              <p:par>
                                <p:cTn id="51" presetID="47" presetClass="entr" presetSubtype="0"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1000"/>
                                        <p:tgtEl>
                                          <p:spTgt spid="68"/>
                                        </p:tgtEl>
                                      </p:cBhvr>
                                    </p:animEffect>
                                    <p:anim calcmode="lin" valueType="num">
                                      <p:cBhvr>
                                        <p:cTn id="54" dur="1000" fill="hold"/>
                                        <p:tgtEl>
                                          <p:spTgt spid="68"/>
                                        </p:tgtEl>
                                        <p:attrNameLst>
                                          <p:attrName>ppt_x</p:attrName>
                                        </p:attrNameLst>
                                      </p:cBhvr>
                                      <p:tavLst>
                                        <p:tav tm="0">
                                          <p:val>
                                            <p:strVal val="#ppt_x"/>
                                          </p:val>
                                        </p:tav>
                                        <p:tav tm="100000">
                                          <p:val>
                                            <p:strVal val="#ppt_x"/>
                                          </p:val>
                                        </p:tav>
                                      </p:tavLst>
                                    </p:anim>
                                    <p:anim calcmode="lin" valueType="num">
                                      <p:cBhvr>
                                        <p:cTn id="55" dur="1000" fill="hold"/>
                                        <p:tgtEl>
                                          <p:spTgt spid="68"/>
                                        </p:tgtEl>
                                        <p:attrNameLst>
                                          <p:attrName>ppt_y</p:attrName>
                                        </p:attrNameLst>
                                      </p:cBhvr>
                                      <p:tavLst>
                                        <p:tav tm="0">
                                          <p:val>
                                            <p:strVal val="#ppt_y-.1"/>
                                          </p:val>
                                        </p:tav>
                                        <p:tav tm="100000">
                                          <p:val>
                                            <p:strVal val="#ppt_y"/>
                                          </p:val>
                                        </p:tav>
                                      </p:tavLst>
                                    </p:anim>
                                  </p:childTnLst>
                                </p:cTn>
                              </p:par>
                            </p:childTnLst>
                          </p:cTn>
                        </p:par>
                        <p:par>
                          <p:cTn id="56" fill="hold">
                            <p:stCondLst>
                              <p:cond delay="10560"/>
                            </p:stCondLst>
                            <p:childTnLst>
                              <p:par>
                                <p:cTn id="57" presetID="10" presetClass="entr" presetSubtype="0" fill="hold" grpId="0"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fade">
                                      <p:cBhvr>
                                        <p:cTn id="59" dur="2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32" grpId="0"/>
      <p:bldP spid="48" grpId="0"/>
      <p:bldP spid="7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olo 49"/>
          <p:cNvSpPr>
            <a:spLocks noGrp="1"/>
          </p:cNvSpPr>
          <p:nvPr>
            <p:ph type="title"/>
          </p:nvPr>
        </p:nvSpPr>
        <p:spPr/>
        <p:txBody>
          <a:bodyPr/>
          <a:lstStyle/>
          <a:p>
            <a:r>
              <a:rPr lang="it-IT" dirty="0" smtClean="0"/>
              <a:t>Educazione Fisica</a:t>
            </a:r>
            <a:endParaRPr lang="it-IT" dirty="0"/>
          </a:p>
        </p:txBody>
      </p:sp>
      <p:grpSp>
        <p:nvGrpSpPr>
          <p:cNvPr id="44" name="Gruppo 43"/>
          <p:cNvGrpSpPr/>
          <p:nvPr/>
        </p:nvGrpSpPr>
        <p:grpSpPr>
          <a:xfrm>
            <a:off x="0" y="0"/>
            <a:ext cx="9144000" cy="6858000"/>
            <a:chOff x="0" y="0"/>
            <a:chExt cx="9144000" cy="6858000"/>
          </a:xfrm>
        </p:grpSpPr>
        <p:pic>
          <p:nvPicPr>
            <p:cNvPr id="45" name="Picture 2" descr="http://cache.eb.com/eb/image?id=78626&amp;rendTypeId=4"/>
            <p:cNvPicPr>
              <a:picLocks noChangeAspect="1" noChangeArrowheads="1"/>
            </p:cNvPicPr>
            <p:nvPr/>
          </p:nvPicPr>
          <p:blipFill>
            <a:blip r:embed="rId2"/>
            <a:srcRect/>
            <a:stretch>
              <a:fillRect/>
            </a:stretch>
          </p:blipFill>
          <p:spPr bwMode="auto">
            <a:xfrm>
              <a:off x="2706624" y="1"/>
              <a:ext cx="2621739" cy="1901952"/>
            </a:xfrm>
            <a:prstGeom prst="rect">
              <a:avLst/>
            </a:prstGeom>
            <a:noFill/>
          </p:spPr>
        </p:pic>
        <p:pic>
          <p:nvPicPr>
            <p:cNvPr id="46" name="Picture 22" descr="http://www.asianews.it/files/img/TAIWAN_-_0922_-_Torcia.jpg"/>
            <p:cNvPicPr>
              <a:picLocks noChangeAspect="1" noChangeArrowheads="1"/>
            </p:cNvPicPr>
            <p:nvPr/>
          </p:nvPicPr>
          <p:blipFill>
            <a:blip r:embed="rId3"/>
            <a:srcRect/>
            <a:stretch>
              <a:fillRect/>
            </a:stretch>
          </p:blipFill>
          <p:spPr bwMode="auto">
            <a:xfrm>
              <a:off x="768096" y="1616595"/>
              <a:ext cx="2619756" cy="1744206"/>
            </a:xfrm>
            <a:prstGeom prst="rect">
              <a:avLst/>
            </a:prstGeom>
            <a:noFill/>
          </p:spPr>
        </p:pic>
        <p:pic>
          <p:nvPicPr>
            <p:cNvPr id="47" name="Picture 6" descr="http://users.atw.hu/sebestyenjulia/pic/2006ol/108.jpg"/>
            <p:cNvPicPr>
              <a:picLocks noChangeAspect="1" noChangeArrowheads="1"/>
            </p:cNvPicPr>
            <p:nvPr/>
          </p:nvPicPr>
          <p:blipFill>
            <a:blip r:embed="rId4"/>
            <a:srcRect/>
            <a:stretch>
              <a:fillRect/>
            </a:stretch>
          </p:blipFill>
          <p:spPr bwMode="auto">
            <a:xfrm>
              <a:off x="487680" y="4462272"/>
              <a:ext cx="3194304" cy="2395728"/>
            </a:xfrm>
            <a:prstGeom prst="rect">
              <a:avLst/>
            </a:prstGeom>
            <a:noFill/>
          </p:spPr>
        </p:pic>
        <p:pic>
          <p:nvPicPr>
            <p:cNvPr id="49" name="Picture 20" descr="http://upload.wikimedia.org/wikipedia/commons/thumb/f/f9/Braciere_Olimpico.jpg/384px-Braciere_Olimpico.jpg"/>
            <p:cNvPicPr>
              <a:picLocks noChangeAspect="1" noChangeArrowheads="1"/>
            </p:cNvPicPr>
            <p:nvPr/>
          </p:nvPicPr>
          <p:blipFill>
            <a:blip r:embed="rId5"/>
            <a:srcRect/>
            <a:stretch>
              <a:fillRect/>
            </a:stretch>
          </p:blipFill>
          <p:spPr bwMode="auto">
            <a:xfrm>
              <a:off x="0" y="2913888"/>
              <a:ext cx="1550171" cy="2415794"/>
            </a:xfrm>
            <a:prstGeom prst="rect">
              <a:avLst/>
            </a:prstGeom>
            <a:noFill/>
          </p:spPr>
        </p:pic>
        <p:pic>
          <p:nvPicPr>
            <p:cNvPr id="57" name="Picture 16" descr="http://www.comense.it/scherma/foto/f-italy/olimpiadi-2000-bianchedi.jpg"/>
            <p:cNvPicPr>
              <a:picLocks noChangeAspect="1" noChangeArrowheads="1"/>
            </p:cNvPicPr>
            <p:nvPr/>
          </p:nvPicPr>
          <p:blipFill>
            <a:blip r:embed="rId6">
              <a:lum bright="10000"/>
            </a:blip>
            <a:srcRect/>
            <a:stretch>
              <a:fillRect/>
            </a:stretch>
          </p:blipFill>
          <p:spPr bwMode="auto">
            <a:xfrm>
              <a:off x="2962656" y="3023616"/>
              <a:ext cx="2629915" cy="2145691"/>
            </a:xfrm>
            <a:prstGeom prst="rect">
              <a:avLst/>
            </a:prstGeom>
            <a:noFill/>
          </p:spPr>
        </p:pic>
        <p:pic>
          <p:nvPicPr>
            <p:cNvPr id="58" name="Picture 14" descr="http://www.antiproibizionisti.it/public/immagini/ciampi_olimpico.jpg"/>
            <p:cNvPicPr>
              <a:picLocks noChangeAspect="1" noChangeArrowheads="1"/>
            </p:cNvPicPr>
            <p:nvPr/>
          </p:nvPicPr>
          <p:blipFill>
            <a:blip r:embed="rId7"/>
            <a:srcRect/>
            <a:stretch>
              <a:fillRect/>
            </a:stretch>
          </p:blipFill>
          <p:spPr bwMode="auto">
            <a:xfrm>
              <a:off x="5227446" y="4673219"/>
              <a:ext cx="2184781" cy="2184781"/>
            </a:xfrm>
            <a:prstGeom prst="rect">
              <a:avLst/>
            </a:prstGeom>
            <a:noFill/>
          </p:spPr>
        </p:pic>
        <p:pic>
          <p:nvPicPr>
            <p:cNvPr id="59" name="Picture 10" descr="http://www.clara-hughes.com/images/182.jpg"/>
            <p:cNvPicPr>
              <a:picLocks noChangeAspect="1" noChangeArrowheads="1"/>
            </p:cNvPicPr>
            <p:nvPr/>
          </p:nvPicPr>
          <p:blipFill>
            <a:blip r:embed="rId8"/>
            <a:srcRect/>
            <a:stretch>
              <a:fillRect/>
            </a:stretch>
          </p:blipFill>
          <p:spPr bwMode="auto">
            <a:xfrm>
              <a:off x="6181344" y="3023616"/>
              <a:ext cx="2962656" cy="2073859"/>
            </a:xfrm>
            <a:prstGeom prst="rect">
              <a:avLst/>
            </a:prstGeom>
            <a:noFill/>
          </p:spPr>
        </p:pic>
        <p:pic>
          <p:nvPicPr>
            <p:cNvPr id="60" name="Picture 12" descr="http://www.mapsofworld.com/olympic-trivia/images/olympic-emblem/athens2004.gif"/>
            <p:cNvPicPr>
              <a:picLocks noChangeAspect="1" noChangeArrowheads="1"/>
            </p:cNvPicPr>
            <p:nvPr/>
          </p:nvPicPr>
          <p:blipFill>
            <a:blip r:embed="rId9"/>
            <a:srcRect l="17925" r="18401"/>
            <a:stretch>
              <a:fillRect/>
            </a:stretch>
          </p:blipFill>
          <p:spPr bwMode="auto">
            <a:xfrm>
              <a:off x="0" y="0"/>
              <a:ext cx="1294849" cy="2033577"/>
            </a:xfrm>
            <a:prstGeom prst="rect">
              <a:avLst/>
            </a:prstGeom>
            <a:noFill/>
          </p:spPr>
        </p:pic>
        <p:pic>
          <p:nvPicPr>
            <p:cNvPr id="61" name="Picture 18" descr="http://files.splinder.com/c611e15c2aeb9b77fce46bb98833131e.jpeg"/>
            <p:cNvPicPr>
              <a:picLocks noChangeAspect="1" noChangeArrowheads="1"/>
            </p:cNvPicPr>
            <p:nvPr/>
          </p:nvPicPr>
          <p:blipFill>
            <a:blip r:embed="rId10"/>
            <a:srcRect/>
            <a:stretch>
              <a:fillRect/>
            </a:stretch>
          </p:blipFill>
          <p:spPr bwMode="auto">
            <a:xfrm>
              <a:off x="4401312" y="1558163"/>
              <a:ext cx="2667254" cy="1784097"/>
            </a:xfrm>
            <a:prstGeom prst="rect">
              <a:avLst/>
            </a:prstGeom>
            <a:noFill/>
          </p:spPr>
        </p:pic>
        <p:pic>
          <p:nvPicPr>
            <p:cNvPr id="62" name="Picture 4" descr="http://www.asa.org.uk/NR/rdonlyres/4AAF2E61-1D29-41C9-A2A9-5947614F27BE/0/Olympics_300_org_rfpfull.jpg"/>
            <p:cNvPicPr>
              <a:picLocks noChangeAspect="1" noChangeArrowheads="1"/>
            </p:cNvPicPr>
            <p:nvPr/>
          </p:nvPicPr>
          <p:blipFill>
            <a:blip r:embed="rId11"/>
            <a:srcRect/>
            <a:stretch>
              <a:fillRect/>
            </a:stretch>
          </p:blipFill>
          <p:spPr bwMode="auto">
            <a:xfrm>
              <a:off x="6561546" y="0"/>
              <a:ext cx="2423958" cy="2415878"/>
            </a:xfrm>
            <a:prstGeom prst="rect">
              <a:avLst/>
            </a:prstGeom>
            <a:noFill/>
          </p:spPr>
        </p:pic>
      </p:grpSp>
      <p:grpSp>
        <p:nvGrpSpPr>
          <p:cNvPr id="33" name="Gruppo 32"/>
          <p:cNvGrpSpPr/>
          <p:nvPr/>
        </p:nvGrpSpPr>
        <p:grpSpPr>
          <a:xfrm>
            <a:off x="0" y="0"/>
            <a:ext cx="9144000" cy="6858000"/>
            <a:chOff x="0" y="0"/>
            <a:chExt cx="9144000" cy="6858000"/>
          </a:xfrm>
        </p:grpSpPr>
        <p:pic>
          <p:nvPicPr>
            <p:cNvPr id="34" name="Picture 2" descr="http://cache.eb.com/eb/image?id=78626&amp;rendTypeId=4"/>
            <p:cNvPicPr>
              <a:picLocks noChangeAspect="1" noChangeArrowheads="1"/>
            </p:cNvPicPr>
            <p:nvPr/>
          </p:nvPicPr>
          <p:blipFill>
            <a:blip r:embed="rId2">
              <a:lum bright="-20000" contrast="-20000"/>
            </a:blip>
            <a:srcRect/>
            <a:stretch>
              <a:fillRect/>
            </a:stretch>
          </p:blipFill>
          <p:spPr bwMode="auto">
            <a:xfrm>
              <a:off x="2706624" y="1"/>
              <a:ext cx="2621739" cy="1901952"/>
            </a:xfrm>
            <a:prstGeom prst="rect">
              <a:avLst/>
            </a:prstGeom>
            <a:noFill/>
          </p:spPr>
        </p:pic>
        <p:pic>
          <p:nvPicPr>
            <p:cNvPr id="35" name="Picture 22" descr="http://www.asianews.it/files/img/TAIWAN_-_0922_-_Torcia.jpg"/>
            <p:cNvPicPr>
              <a:picLocks noChangeAspect="1" noChangeArrowheads="1"/>
            </p:cNvPicPr>
            <p:nvPr/>
          </p:nvPicPr>
          <p:blipFill>
            <a:blip r:embed="rId3">
              <a:lum bright="-20000" contrast="-20000"/>
            </a:blip>
            <a:srcRect/>
            <a:stretch>
              <a:fillRect/>
            </a:stretch>
          </p:blipFill>
          <p:spPr bwMode="auto">
            <a:xfrm>
              <a:off x="768096" y="1616595"/>
              <a:ext cx="2619756" cy="1744206"/>
            </a:xfrm>
            <a:prstGeom prst="rect">
              <a:avLst/>
            </a:prstGeom>
            <a:noFill/>
          </p:spPr>
        </p:pic>
        <p:pic>
          <p:nvPicPr>
            <p:cNvPr id="36" name="Picture 6" descr="http://users.atw.hu/sebestyenjulia/pic/2006ol/108.jpg"/>
            <p:cNvPicPr>
              <a:picLocks noChangeAspect="1" noChangeArrowheads="1"/>
            </p:cNvPicPr>
            <p:nvPr/>
          </p:nvPicPr>
          <p:blipFill>
            <a:blip r:embed="rId4">
              <a:lum bright="-20000" contrast="-20000"/>
            </a:blip>
            <a:srcRect/>
            <a:stretch>
              <a:fillRect/>
            </a:stretch>
          </p:blipFill>
          <p:spPr bwMode="auto">
            <a:xfrm>
              <a:off x="487680" y="4462272"/>
              <a:ext cx="3194304" cy="2395728"/>
            </a:xfrm>
            <a:prstGeom prst="rect">
              <a:avLst/>
            </a:prstGeom>
            <a:noFill/>
          </p:spPr>
        </p:pic>
        <p:pic>
          <p:nvPicPr>
            <p:cNvPr id="37" name="Picture 20" descr="http://upload.wikimedia.org/wikipedia/commons/thumb/f/f9/Braciere_Olimpico.jpg/384px-Braciere_Olimpico.jpg"/>
            <p:cNvPicPr>
              <a:picLocks noChangeAspect="1" noChangeArrowheads="1"/>
            </p:cNvPicPr>
            <p:nvPr/>
          </p:nvPicPr>
          <p:blipFill>
            <a:blip r:embed="rId5">
              <a:lum bright="-20000" contrast="-20000"/>
            </a:blip>
            <a:srcRect/>
            <a:stretch>
              <a:fillRect/>
            </a:stretch>
          </p:blipFill>
          <p:spPr bwMode="auto">
            <a:xfrm>
              <a:off x="0" y="2913888"/>
              <a:ext cx="1550171" cy="2415794"/>
            </a:xfrm>
            <a:prstGeom prst="rect">
              <a:avLst/>
            </a:prstGeom>
            <a:noFill/>
          </p:spPr>
        </p:pic>
        <p:pic>
          <p:nvPicPr>
            <p:cNvPr id="38" name="Picture 16" descr="http://www.comense.it/scherma/foto/f-italy/olimpiadi-2000-bianchedi.jpg"/>
            <p:cNvPicPr>
              <a:picLocks noChangeAspect="1" noChangeArrowheads="1"/>
            </p:cNvPicPr>
            <p:nvPr/>
          </p:nvPicPr>
          <p:blipFill>
            <a:blip r:embed="rId6">
              <a:lum bright="-20000" contrast="-20000"/>
            </a:blip>
            <a:srcRect/>
            <a:stretch>
              <a:fillRect/>
            </a:stretch>
          </p:blipFill>
          <p:spPr bwMode="auto">
            <a:xfrm>
              <a:off x="2962656" y="3023616"/>
              <a:ext cx="2629915" cy="2145691"/>
            </a:xfrm>
            <a:prstGeom prst="rect">
              <a:avLst/>
            </a:prstGeom>
            <a:noFill/>
          </p:spPr>
        </p:pic>
        <p:pic>
          <p:nvPicPr>
            <p:cNvPr id="39" name="Picture 14" descr="http://www.antiproibizionisti.it/public/immagini/ciampi_olimpico.jpg"/>
            <p:cNvPicPr>
              <a:picLocks noChangeAspect="1" noChangeArrowheads="1"/>
            </p:cNvPicPr>
            <p:nvPr/>
          </p:nvPicPr>
          <p:blipFill>
            <a:blip r:embed="rId7">
              <a:lum bright="-20000" contrast="-20000"/>
            </a:blip>
            <a:srcRect/>
            <a:stretch>
              <a:fillRect/>
            </a:stretch>
          </p:blipFill>
          <p:spPr bwMode="auto">
            <a:xfrm>
              <a:off x="5227446" y="4673219"/>
              <a:ext cx="2184781" cy="2184781"/>
            </a:xfrm>
            <a:prstGeom prst="rect">
              <a:avLst/>
            </a:prstGeom>
            <a:noFill/>
          </p:spPr>
        </p:pic>
        <p:pic>
          <p:nvPicPr>
            <p:cNvPr id="40" name="Picture 10" descr="http://www.clara-hughes.com/images/182.jpg"/>
            <p:cNvPicPr>
              <a:picLocks noChangeAspect="1" noChangeArrowheads="1"/>
            </p:cNvPicPr>
            <p:nvPr/>
          </p:nvPicPr>
          <p:blipFill>
            <a:blip r:embed="rId8">
              <a:lum bright="-20000" contrast="-20000"/>
            </a:blip>
            <a:srcRect/>
            <a:stretch>
              <a:fillRect/>
            </a:stretch>
          </p:blipFill>
          <p:spPr bwMode="auto">
            <a:xfrm>
              <a:off x="6181344" y="3023616"/>
              <a:ext cx="2962656" cy="2073859"/>
            </a:xfrm>
            <a:prstGeom prst="rect">
              <a:avLst/>
            </a:prstGeom>
            <a:noFill/>
          </p:spPr>
        </p:pic>
        <p:pic>
          <p:nvPicPr>
            <p:cNvPr id="41" name="Picture 12" descr="http://www.mapsofworld.com/olympic-trivia/images/olympic-emblem/athens2004.gif"/>
            <p:cNvPicPr>
              <a:picLocks noChangeAspect="1" noChangeArrowheads="1"/>
            </p:cNvPicPr>
            <p:nvPr/>
          </p:nvPicPr>
          <p:blipFill>
            <a:blip r:embed="rId9">
              <a:lum bright="-20000" contrast="-20000"/>
            </a:blip>
            <a:srcRect l="17925" r="18401"/>
            <a:stretch>
              <a:fillRect/>
            </a:stretch>
          </p:blipFill>
          <p:spPr bwMode="auto">
            <a:xfrm>
              <a:off x="0" y="0"/>
              <a:ext cx="1294849" cy="2033577"/>
            </a:xfrm>
            <a:prstGeom prst="rect">
              <a:avLst/>
            </a:prstGeom>
            <a:noFill/>
          </p:spPr>
        </p:pic>
        <p:pic>
          <p:nvPicPr>
            <p:cNvPr id="42" name="Picture 18" descr="http://files.splinder.com/c611e15c2aeb9b77fce46bb98833131e.jpeg"/>
            <p:cNvPicPr>
              <a:picLocks noChangeAspect="1" noChangeArrowheads="1"/>
            </p:cNvPicPr>
            <p:nvPr/>
          </p:nvPicPr>
          <p:blipFill>
            <a:blip r:embed="rId10">
              <a:lum bright="-20000" contrast="-20000"/>
            </a:blip>
            <a:srcRect/>
            <a:stretch>
              <a:fillRect/>
            </a:stretch>
          </p:blipFill>
          <p:spPr bwMode="auto">
            <a:xfrm>
              <a:off x="4401312" y="1558163"/>
              <a:ext cx="2667254" cy="1784097"/>
            </a:xfrm>
            <a:prstGeom prst="rect">
              <a:avLst/>
            </a:prstGeom>
            <a:noFill/>
          </p:spPr>
        </p:pic>
        <p:pic>
          <p:nvPicPr>
            <p:cNvPr id="43" name="Picture 4" descr="http://www.asa.org.uk/NR/rdonlyres/4AAF2E61-1D29-41C9-A2A9-5947614F27BE/0/Olympics_300_org_rfpfull.jpg"/>
            <p:cNvPicPr>
              <a:picLocks noChangeAspect="1" noChangeArrowheads="1"/>
            </p:cNvPicPr>
            <p:nvPr/>
          </p:nvPicPr>
          <p:blipFill>
            <a:blip r:embed="rId11">
              <a:lum bright="-20000" contrast="-20000"/>
            </a:blip>
            <a:srcRect/>
            <a:stretch>
              <a:fillRect/>
            </a:stretch>
          </p:blipFill>
          <p:spPr bwMode="auto">
            <a:xfrm>
              <a:off x="6561546" y="0"/>
              <a:ext cx="2423958" cy="2415878"/>
            </a:xfrm>
            <a:prstGeom prst="rect">
              <a:avLst/>
            </a:prstGeom>
            <a:noFill/>
          </p:spPr>
        </p:pic>
      </p:grpSp>
      <p:sp>
        <p:nvSpPr>
          <p:cNvPr id="4" name="Freeform 3"/>
          <p:cNvSpPr>
            <a:spLocks/>
          </p:cNvSpPr>
          <p:nvPr/>
        </p:nvSpPr>
        <p:spPr bwMode="auto">
          <a:xfrm rot="16714346">
            <a:off x="2407898" y="2985348"/>
            <a:ext cx="9768035" cy="684222"/>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00FF99">
                  <a:alpha val="80000"/>
                </a:srgbClr>
              </a:gs>
              <a:gs pos="23000">
                <a:srgbClr val="99FF99">
                  <a:alpha val="56000"/>
                </a:srgbClr>
              </a:gs>
              <a:gs pos="52000">
                <a:srgbClr val="99FF99">
                  <a:alpha val="64000"/>
                </a:srgbClr>
              </a:gs>
            </a:gsLst>
            <a:lin ang="15600000" scaled="0"/>
          </a:gradFill>
          <a:ln w="635000" cap="flat" cmpd="sng">
            <a:gradFill flip="none" rotWithShape="1">
              <a:gsLst>
                <a:gs pos="67000">
                  <a:srgbClr val="99FF99">
                    <a:alpha val="80000"/>
                  </a:srgbClr>
                </a:gs>
                <a:gs pos="23000">
                  <a:srgbClr val="66FF99">
                    <a:alpha val="54902"/>
                  </a:srgbClr>
                </a:gs>
                <a:gs pos="52000">
                  <a:srgbClr val="00FF99">
                    <a:alpha val="69804"/>
                  </a:srgbClr>
                </a:gs>
              </a:gsLst>
              <a:lin ang="156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5" name="Freeform 4"/>
          <p:cNvSpPr>
            <a:spLocks/>
          </p:cNvSpPr>
          <p:nvPr/>
        </p:nvSpPr>
        <p:spPr bwMode="auto">
          <a:xfrm rot="5074407" flipH="1">
            <a:off x="2597718" y="2018090"/>
            <a:ext cx="8470664" cy="3051632"/>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00FF99">
                  <a:alpha val="80000"/>
                </a:srgbClr>
              </a:gs>
              <a:gs pos="23000">
                <a:srgbClr val="99FF99">
                  <a:alpha val="56000"/>
                </a:srgbClr>
              </a:gs>
              <a:gs pos="52000">
                <a:srgbClr val="99FF99">
                  <a:alpha val="64000"/>
                </a:srgbClr>
              </a:gs>
            </a:gsLst>
            <a:lin ang="15600000" scaled="0"/>
          </a:gradFill>
          <a:ln w="635000" cap="flat" cmpd="sng">
            <a:gradFill flip="none" rotWithShape="1">
              <a:gsLst>
                <a:gs pos="67000">
                  <a:srgbClr val="99FF99">
                    <a:alpha val="80000"/>
                  </a:srgbClr>
                </a:gs>
                <a:gs pos="23000">
                  <a:srgbClr val="66FF99">
                    <a:alpha val="55294"/>
                  </a:srgbClr>
                </a:gs>
                <a:gs pos="52000">
                  <a:srgbClr val="00FF99">
                    <a:alpha val="69804"/>
                  </a:srgbClr>
                </a:gs>
              </a:gsLst>
              <a:lin ang="156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6" name="Freeform 3"/>
          <p:cNvSpPr>
            <a:spLocks/>
          </p:cNvSpPr>
          <p:nvPr/>
        </p:nvSpPr>
        <p:spPr bwMode="auto">
          <a:xfrm rot="21310822">
            <a:off x="-599448" y="-356932"/>
            <a:ext cx="10369392" cy="755967"/>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00FF99">
                  <a:alpha val="80000"/>
                </a:srgbClr>
              </a:gs>
              <a:gs pos="23000">
                <a:srgbClr val="99FF99">
                  <a:alpha val="56000"/>
                </a:srgbClr>
              </a:gs>
              <a:gs pos="52000">
                <a:srgbClr val="99FF99">
                  <a:alpha val="64000"/>
                </a:srgbClr>
              </a:gs>
            </a:gsLst>
            <a:lin ang="15600000" scaled="0"/>
          </a:gradFill>
          <a:ln w="635000" cap="flat" cmpd="sng">
            <a:gradFill flip="none" rotWithShape="1">
              <a:gsLst>
                <a:gs pos="67000">
                  <a:srgbClr val="99FF99">
                    <a:alpha val="80000"/>
                  </a:srgbClr>
                </a:gs>
                <a:gs pos="23000">
                  <a:srgbClr val="66FF99">
                    <a:alpha val="55294"/>
                  </a:srgbClr>
                </a:gs>
                <a:gs pos="52000">
                  <a:srgbClr val="00FF99">
                    <a:alpha val="69804"/>
                  </a:srgbClr>
                </a:gs>
              </a:gsLst>
              <a:lin ang="156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7" name="Freeform 4"/>
          <p:cNvSpPr>
            <a:spLocks/>
          </p:cNvSpPr>
          <p:nvPr/>
        </p:nvSpPr>
        <p:spPr bwMode="auto">
          <a:xfrm>
            <a:off x="-571628" y="68427"/>
            <a:ext cx="10137419" cy="1289590"/>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00FF99">
                  <a:alpha val="80000"/>
                </a:srgbClr>
              </a:gs>
              <a:gs pos="23000">
                <a:srgbClr val="99FF99">
                  <a:alpha val="56000"/>
                </a:srgbClr>
              </a:gs>
              <a:gs pos="52000">
                <a:srgbClr val="99FF99">
                  <a:alpha val="64000"/>
                </a:srgbClr>
              </a:gs>
            </a:gsLst>
            <a:lin ang="15600000" scaled="0"/>
          </a:gradFill>
          <a:ln w="635000" cap="flat" cmpd="sng">
            <a:gradFill flip="none" rotWithShape="1">
              <a:gsLst>
                <a:gs pos="67000">
                  <a:srgbClr val="99FF99">
                    <a:alpha val="80000"/>
                  </a:srgbClr>
                </a:gs>
                <a:gs pos="23000">
                  <a:srgbClr val="66FF99">
                    <a:alpha val="55294"/>
                  </a:srgbClr>
                </a:gs>
                <a:gs pos="52000">
                  <a:srgbClr val="00FF99">
                    <a:alpha val="69804"/>
                  </a:srgbClr>
                </a:gs>
              </a:gsLst>
              <a:lin ang="156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8" name="Rectangle 10"/>
          <p:cNvSpPr>
            <a:spLocks noChangeArrowheads="1"/>
          </p:cNvSpPr>
          <p:nvPr/>
        </p:nvSpPr>
        <p:spPr bwMode="auto">
          <a:xfrm>
            <a:off x="739036" y="-358968"/>
            <a:ext cx="1302706" cy="1285894"/>
          </a:xfrm>
          <a:prstGeom prst="rect">
            <a:avLst/>
          </a:prstGeom>
          <a:gradFill rotWithShape="1">
            <a:gsLst>
              <a:gs pos="0">
                <a:srgbClr val="000000">
                  <a:gamma/>
                  <a:shade val="80000"/>
                  <a:invGamma/>
                  <a:alpha val="89999"/>
                </a:srgbClr>
              </a:gs>
              <a:gs pos="100000">
                <a:srgbClr val="000000">
                  <a:alpha val="0"/>
                </a:srgbClr>
              </a:gs>
            </a:gsLst>
            <a:lin ang="5400000" scaled="1"/>
          </a:gradFill>
          <a:ln w="3175" algn="ctr">
            <a:noFill/>
            <a:miter lim="800000"/>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endParaRPr>
          </a:p>
          <a:p>
            <a:pPr lvl="0" algn="ctr" fontAlgn="base">
              <a:spcBef>
                <a:spcPct val="0"/>
              </a:spcBef>
              <a:spcAft>
                <a:spcPct val="0"/>
              </a:spcAft>
            </a:pPr>
            <a:r>
              <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rPr>
              <a:t>Ed. Fisica</a:t>
            </a:r>
            <a:endParaRPr kumimoji="0" lang="it-IT" sz="4500" b="0" i="0" u="none" strike="noStrike" cap="none" normalizeH="0" baseline="0" dirty="0" smtClean="0">
              <a:ln>
                <a:noFill/>
              </a:ln>
              <a:solidFill>
                <a:schemeClr val="tx1"/>
              </a:solidFill>
              <a:effectLst>
                <a:glow rad="101600">
                  <a:schemeClr val="tx1">
                    <a:alpha val="60000"/>
                  </a:schemeClr>
                </a:glow>
                <a:reflection blurRad="6350" stA="60000" endA="900" endPos="58000" dir="5400000" sy="-100000" algn="bl" rotWithShape="0"/>
              </a:effectLst>
              <a:latin typeface="Arial" pitchFamily="34" charset="0"/>
            </a:endParaRPr>
          </a:p>
        </p:txBody>
      </p:sp>
      <p:sp>
        <p:nvSpPr>
          <p:cNvPr id="31" name="Rettangolo 30"/>
          <p:cNvSpPr/>
          <p:nvPr/>
        </p:nvSpPr>
        <p:spPr>
          <a:xfrm>
            <a:off x="1" y="2"/>
            <a:ext cx="3384645" cy="1214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3" name="CasellaDiTesto 62"/>
          <p:cNvSpPr txBox="1"/>
          <p:nvPr/>
        </p:nvSpPr>
        <p:spPr>
          <a:xfrm>
            <a:off x="3890827" y="601037"/>
            <a:ext cx="4851476" cy="492443"/>
          </a:xfrm>
          <a:prstGeom prst="rect">
            <a:avLst/>
          </a:prstGeom>
          <a:noFill/>
        </p:spPr>
        <p:txBody>
          <a:bodyPr wrap="square" rtlCol="0">
            <a:spAutoFit/>
          </a:bodyPr>
          <a:lstStyle/>
          <a:p>
            <a:pPr algn="ctr"/>
            <a:r>
              <a:rPr lang="it-IT" sz="2600" dirty="0" smtClean="0">
                <a:solidFill>
                  <a:schemeClr val="bg1"/>
                </a:solidFill>
                <a:effectLst>
                  <a:glow rad="101600">
                    <a:schemeClr val="tx1">
                      <a:alpha val="60000"/>
                    </a:schemeClr>
                  </a:glow>
                </a:effectLst>
                <a:latin typeface="You Are Loved" pitchFamily="2" charset="0"/>
              </a:rPr>
              <a:t>Giochi olimpici</a:t>
            </a:r>
          </a:p>
        </p:txBody>
      </p:sp>
      <p:pic>
        <p:nvPicPr>
          <p:cNvPr id="64" name="Picture 14" descr="http://www.antiproibizionisti.it/public/immagini/ciampi_olimpico.jpg"/>
          <p:cNvPicPr>
            <a:picLocks noChangeAspect="1" noChangeArrowheads="1"/>
          </p:cNvPicPr>
          <p:nvPr/>
        </p:nvPicPr>
        <p:blipFill>
          <a:blip r:embed="rId7"/>
          <a:srcRect/>
          <a:stretch>
            <a:fillRect/>
          </a:stretch>
        </p:blipFill>
        <p:spPr bwMode="auto">
          <a:xfrm>
            <a:off x="399880" y="2233373"/>
            <a:ext cx="3088905" cy="3088905"/>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pic>
      <p:sp>
        <p:nvSpPr>
          <p:cNvPr id="48" name="Text Box 2"/>
          <p:cNvSpPr txBox="1">
            <a:spLocks noChangeArrowheads="1"/>
          </p:cNvSpPr>
          <p:nvPr/>
        </p:nvSpPr>
        <p:spPr bwMode="auto">
          <a:xfrm>
            <a:off x="3700145" y="1047166"/>
            <a:ext cx="5232840" cy="590931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gn="just"/>
            <a:r>
              <a:rPr lang="it-IT" sz="13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I Giochi Olimpici sono un evento sportivo quadriennale che prevede la competizione tra i migliori atleti del mondo in quasi tutte le discipline sportive praticate nei cinque continenti.</a:t>
            </a:r>
          </a:p>
          <a:p>
            <a:pPr algn="just"/>
            <a:r>
              <a:rPr lang="it-IT" sz="13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Il nome Giochi Olimpici è stato scelto per ricordare i giochi che si svolgevano nell'antica Grecia presso la città di Olimpia, nei quali si confrontavano i migliori atleti greci.</a:t>
            </a:r>
          </a:p>
          <a:p>
            <a:pPr algn="just"/>
            <a:r>
              <a:rPr lang="it-IT" sz="13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Il barone Pierre De </a:t>
            </a:r>
            <a:r>
              <a:rPr lang="it-IT" sz="135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Coubertin</a:t>
            </a:r>
            <a:r>
              <a:rPr lang="it-IT" sz="13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alla fine XIX secolo ha l'idea di organizzare dei giochi simili a quelli dell'antica Grecia. La prima Olimpiade dell'era moderna si svolge ad Atene nel 1896. A partire dal 1924, </a:t>
            </a:r>
            <a:r>
              <a:rPr lang="it-IT" sz="135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vengno</a:t>
            </a:r>
            <a:r>
              <a:rPr lang="it-IT" sz="13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istituiti anche dei Giochi Olimpici invernali specifici per gli sport invernali. A partire dal 1994 l'edizione invernale non si tiene più nello stesso anno dell'edizione estiva, ma sfasata di due anni.</a:t>
            </a:r>
          </a:p>
          <a:p>
            <a:pPr algn="just"/>
            <a:r>
              <a:rPr lang="it-IT" sz="13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La bandiera olimpica raffigura cinque anelli intrecciati in campo bianco. Pierre de </a:t>
            </a:r>
            <a:r>
              <a:rPr lang="it-IT" sz="135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Coubertin</a:t>
            </a:r>
            <a:r>
              <a:rPr lang="it-IT" sz="13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sceglie questi cinque colori, più il bianco dello sfondo, perché all'epoca erano i colori utilizzati in tutte le bandiere del mondo. In questo modo la bandiera olimpica, raffigurante i cinque cerchi in campo bianco, avrebbe rappresentato tutte le nazioni del mondo. L'intreccio degli anelli rappresenta l'universalità dello spirito olimpico, l'unione dei cinque continenti e l'incontro degli atleti di tutto il pianeta ai Giochi. Gli ideali di universalità e fratellanza simboleggiati dai cinque cerchi sono una proposta molto innovativa per l'epoca, l'inizio del XX secolo, in un clima mondiale sempre più teso e segnato da forti nazionalismi.</a:t>
            </a:r>
          </a:p>
          <a:p>
            <a:pPr algn="just"/>
            <a:r>
              <a:rPr lang="it-IT" sz="13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Il motto dei giochi olimpici è </a:t>
            </a:r>
            <a:r>
              <a:rPr lang="it-IT" sz="135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Citius</a:t>
            </a:r>
            <a:r>
              <a:rPr lang="it-IT" sz="13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a:t>
            </a:r>
            <a:r>
              <a:rPr lang="it-IT" sz="135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altius</a:t>
            </a:r>
            <a:r>
              <a:rPr lang="it-IT" sz="13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a:t>
            </a:r>
            <a:r>
              <a:rPr lang="it-IT" sz="135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fortius</a:t>
            </a:r>
            <a:r>
              <a:rPr lang="it-IT" sz="135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ovvero "Più veloce, più alto, più forte"</a:t>
            </a:r>
          </a:p>
        </p:txBody>
      </p:sp>
      <p:grpSp>
        <p:nvGrpSpPr>
          <p:cNvPr id="51" name="Gruppo 50"/>
          <p:cNvGrpSpPr/>
          <p:nvPr/>
        </p:nvGrpSpPr>
        <p:grpSpPr>
          <a:xfrm>
            <a:off x="2191448" y="100208"/>
            <a:ext cx="6877396" cy="190800"/>
            <a:chOff x="1008042" y="7113998"/>
            <a:chExt cx="6877396" cy="190800"/>
          </a:xfrm>
          <a:effectLst>
            <a:reflection blurRad="6350" stA="50000" endA="300" endPos="90000" dist="50800" dir="5400000" sy="-100000" algn="bl" rotWithShape="0"/>
          </a:effectLst>
        </p:grpSpPr>
        <p:sp>
          <p:nvSpPr>
            <p:cNvPr id="52"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2" action="ppaction://hlinksldjump"/>
                </a:rPr>
                <a:t>I</a:t>
              </a: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2" action="ppaction://hlinksldjump"/>
                </a:rPr>
                <a:t>ntro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3" name="AutoShape 17">
              <a:hlinkClick r:id="rId13"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Scienze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4" name="AutoShape 18">
              <a:hlinkClick r:id="rId13"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Latino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5"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Arte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6"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00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Questione</a:t>
              </a: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 </a:t>
              </a:r>
              <a:r>
                <a:rPr lang="it-IT" sz="10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Tibet</a:t>
              </a:r>
              <a:endParaRPr kumimoji="0" lang="it-IT" sz="10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5"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8" action="ppaction://hlinksldjump"/>
                </a:rPr>
                <a:t>Filosofia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6"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9" action="ppaction://hlinksldjump"/>
                </a:rPr>
                <a:t>Storia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7"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0" action="ppaction://hlinksldjump"/>
                </a:rPr>
                <a:t>Italiano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8"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1" action="ppaction://hlinksldjump"/>
                </a:rPr>
                <a:t>Inglese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9"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2" action="ppaction://hlinksldjump"/>
                </a:rPr>
                <a:t>Ed. Fisica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2000"/>
                                        <p:tgtEl>
                                          <p:spTgt spid="44"/>
                                        </p:tgtEl>
                                      </p:cBhvr>
                                    </p:animEffect>
                                  </p:childTnLst>
                                </p:cTn>
                              </p:par>
                            </p:childTnLst>
                          </p:cTn>
                        </p:par>
                        <p:par>
                          <p:cTn id="8" fill="hold">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upRight)">
                                      <p:cBhvr>
                                        <p:cTn id="17" dur="500"/>
                                        <p:tgtEl>
                                          <p:spTgt spid="6"/>
                                        </p:tgtEl>
                                      </p:cBhvr>
                                    </p:animEffect>
                                  </p:childTnLst>
                                </p:cTn>
                              </p:par>
                            </p:childTnLst>
                          </p:cTn>
                        </p:par>
                        <p:par>
                          <p:cTn id="18" fill="hold">
                            <p:stCondLst>
                              <p:cond delay="3000"/>
                            </p:stCondLst>
                            <p:childTnLst>
                              <p:par>
                                <p:cTn id="19" presetID="18" presetClass="entr" presetSubtype="3"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upRight)">
                                      <p:cBhvr>
                                        <p:cTn id="21" dur="500"/>
                                        <p:tgtEl>
                                          <p:spTgt spid="7"/>
                                        </p:tgtEl>
                                      </p:cBhvr>
                                    </p:animEffect>
                                  </p:childTnLst>
                                </p:cTn>
                              </p:par>
                            </p:childTnLst>
                          </p:cTn>
                        </p:par>
                        <p:par>
                          <p:cTn id="22" fill="hold">
                            <p:stCondLst>
                              <p:cond delay="3500"/>
                            </p:stCondLst>
                            <p:childTnLst>
                              <p:par>
                                <p:cTn id="23" presetID="18" presetClass="entr" presetSubtype="1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500"/>
                                        <p:tgtEl>
                                          <p:spTgt spid="5"/>
                                        </p:tgtEl>
                                      </p:cBhvr>
                                    </p:animEffect>
                                  </p:childTnLst>
                                </p:cTn>
                              </p:par>
                            </p:childTnLst>
                          </p:cTn>
                        </p:par>
                        <p:par>
                          <p:cTn id="26" fill="hold">
                            <p:stCondLst>
                              <p:cond delay="4000"/>
                            </p:stCondLst>
                            <p:childTnLst>
                              <p:par>
                                <p:cTn id="27" presetID="18" presetClass="entr" presetSubtype="12"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childTnLst>
                          </p:cTn>
                        </p:par>
                        <p:par>
                          <p:cTn id="30" fill="hold">
                            <p:stCondLst>
                              <p:cond delay="45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63"/>
                                        </p:tgtEl>
                                        <p:attrNameLst>
                                          <p:attrName>style.visibility</p:attrName>
                                        </p:attrNameLst>
                                      </p:cBhvr>
                                      <p:to>
                                        <p:strVal val="visible"/>
                                      </p:to>
                                    </p:set>
                                    <p:anim calcmode="discrete" valueType="clr">
                                      <p:cBhvr override="childStyle">
                                        <p:cTn id="33" dur="80"/>
                                        <p:tgtEl>
                                          <p:spTgt spid="63"/>
                                        </p:tgtEl>
                                        <p:attrNameLst>
                                          <p:attrName>style.color</p:attrName>
                                        </p:attrNameLst>
                                      </p:cBhvr>
                                      <p:tavLst>
                                        <p:tav tm="0">
                                          <p:val>
                                            <p:clrVal>
                                              <a:srgbClr val="00FF99"/>
                                            </p:clrVal>
                                          </p:val>
                                        </p:tav>
                                        <p:tav tm="50000">
                                          <p:val>
                                            <p:clrVal>
                                              <a:srgbClr val="99FF99"/>
                                            </p:clrVal>
                                          </p:val>
                                        </p:tav>
                                      </p:tavLst>
                                    </p:anim>
                                    <p:anim calcmode="discrete" valueType="clr">
                                      <p:cBhvr>
                                        <p:cTn id="34" dur="80"/>
                                        <p:tgtEl>
                                          <p:spTgt spid="63"/>
                                        </p:tgtEl>
                                        <p:attrNameLst>
                                          <p:attrName>fillcolor</p:attrName>
                                        </p:attrNameLst>
                                      </p:cBhvr>
                                      <p:tavLst>
                                        <p:tav tm="0">
                                          <p:val>
                                            <p:clrVal>
                                              <a:schemeClr val="accent2"/>
                                            </p:clrVal>
                                          </p:val>
                                        </p:tav>
                                        <p:tav tm="50000">
                                          <p:val>
                                            <p:clrVal>
                                              <a:schemeClr val="hlink"/>
                                            </p:clrVal>
                                          </p:val>
                                        </p:tav>
                                      </p:tavLst>
                                    </p:anim>
                                    <p:set>
                                      <p:cBhvr>
                                        <p:cTn id="35" dur="80"/>
                                        <p:tgtEl>
                                          <p:spTgt spid="63"/>
                                        </p:tgtEl>
                                        <p:attrNameLst>
                                          <p:attrName>fill.type</p:attrName>
                                        </p:attrNameLst>
                                      </p:cBhvr>
                                      <p:to>
                                        <p:strVal val="solid"/>
                                      </p:to>
                                    </p:set>
                                  </p:childTnLst>
                                </p:cTn>
                              </p:par>
                            </p:childTnLst>
                          </p:cTn>
                        </p:par>
                        <p:par>
                          <p:cTn id="36" fill="hold">
                            <p:stCondLst>
                              <p:cond delay="5100"/>
                            </p:stCondLst>
                            <p:childTnLst>
                              <p:par>
                                <p:cTn id="37" presetID="29" presetClass="entr" presetSubtype="0"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ppt_x</p:attrName>
                                        </p:attrNameLst>
                                      </p:cBhvr>
                                      <p:tavLst>
                                        <p:tav tm="0">
                                          <p:val>
                                            <p:strVal val="#ppt_x-.2"/>
                                          </p:val>
                                        </p:tav>
                                        <p:tav tm="100000">
                                          <p:val>
                                            <p:strVal val="#ppt_x"/>
                                          </p:val>
                                        </p:tav>
                                      </p:tavLst>
                                    </p:anim>
                                    <p:anim calcmode="lin" valueType="num">
                                      <p:cBhvr>
                                        <p:cTn id="40" dur="5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41" dur="500"/>
                                        <p:tgtEl>
                                          <p:spTgt spid="48"/>
                                        </p:tgtEl>
                                      </p:cBhvr>
                                    </p:animEffect>
                                  </p:childTnLst>
                                </p:cTn>
                              </p:par>
                            </p:childTnLst>
                          </p:cTn>
                        </p:par>
                        <p:par>
                          <p:cTn id="42" fill="hold">
                            <p:stCondLst>
                              <p:cond delay="5600"/>
                            </p:stCondLst>
                            <p:childTnLst>
                              <p:par>
                                <p:cTn id="43" presetID="10" presetClass="entr" presetSubtype="0" fill="hold"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2000"/>
                                        <p:tgtEl>
                                          <p:spTgt spid="64"/>
                                        </p:tgtEl>
                                      </p:cBhvr>
                                    </p:animEffect>
                                  </p:childTnLst>
                                </p:cTn>
                              </p:par>
                            </p:childTnLst>
                          </p:cTn>
                        </p:par>
                        <p:par>
                          <p:cTn id="46" fill="hold">
                            <p:stCondLst>
                              <p:cond delay="7600"/>
                            </p:stCondLst>
                            <p:childTnLst>
                              <p:par>
                                <p:cTn id="47" presetID="10" presetClass="entr" presetSubtype="0"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2000"/>
                                        <p:tgtEl>
                                          <p:spTgt spid="33"/>
                                        </p:tgtEl>
                                      </p:cBhvr>
                                    </p:animEffect>
                                  </p:childTnLst>
                                </p:cTn>
                              </p:par>
                            </p:childTnLst>
                          </p:cTn>
                        </p:par>
                        <p:par>
                          <p:cTn id="50" fill="hold">
                            <p:stCondLst>
                              <p:cond delay="9600"/>
                            </p:stCondLst>
                            <p:childTnLst>
                              <p:par>
                                <p:cTn id="51" presetID="47" presetClass="entr" presetSubtype="0"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1000"/>
                                        <p:tgtEl>
                                          <p:spTgt spid="51"/>
                                        </p:tgtEl>
                                      </p:cBhvr>
                                    </p:animEffect>
                                    <p:anim calcmode="lin" valueType="num">
                                      <p:cBhvr>
                                        <p:cTn id="54" dur="1000" fill="hold"/>
                                        <p:tgtEl>
                                          <p:spTgt spid="51"/>
                                        </p:tgtEl>
                                        <p:attrNameLst>
                                          <p:attrName>ppt_x</p:attrName>
                                        </p:attrNameLst>
                                      </p:cBhvr>
                                      <p:tavLst>
                                        <p:tav tm="0">
                                          <p:val>
                                            <p:strVal val="#ppt_x"/>
                                          </p:val>
                                        </p:tav>
                                        <p:tav tm="100000">
                                          <p:val>
                                            <p:strVal val="#ppt_x"/>
                                          </p:val>
                                        </p:tav>
                                      </p:tavLst>
                                    </p:anim>
                                    <p:anim calcmode="lin" valueType="num">
                                      <p:cBhvr>
                                        <p:cTn id="55"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63"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25"/>
          <p:cNvGrpSpPr/>
          <p:nvPr/>
        </p:nvGrpSpPr>
        <p:grpSpPr>
          <a:xfrm>
            <a:off x="-7801" y="-6968"/>
            <a:ext cx="9151801" cy="6871937"/>
            <a:chOff x="-15602" y="-13937"/>
            <a:chExt cx="9151801" cy="6871937"/>
          </a:xfrm>
        </p:grpSpPr>
        <p:pic>
          <p:nvPicPr>
            <p:cNvPr id="27" name="Picture 2"/>
            <p:cNvPicPr>
              <a:picLocks noChangeAspect="1" noChangeArrowheads="1"/>
            </p:cNvPicPr>
            <p:nvPr/>
          </p:nvPicPr>
          <p:blipFill>
            <a:blip r:embed="rId2"/>
            <a:srcRect l="8055" t="29754" r="59595" b="20070"/>
            <a:stretch>
              <a:fillRect/>
            </a:stretch>
          </p:blipFill>
          <p:spPr bwMode="auto">
            <a:xfrm>
              <a:off x="-15602" y="159832"/>
              <a:ext cx="1780810" cy="2071554"/>
            </a:xfrm>
            <a:prstGeom prst="rect">
              <a:avLst/>
            </a:prstGeom>
            <a:noFill/>
            <a:effectLst/>
          </p:spPr>
        </p:pic>
        <p:pic>
          <p:nvPicPr>
            <p:cNvPr id="28" name="Picture 2" descr="http://dalailama.com/images/pgallery/printable5.jpg"/>
            <p:cNvPicPr>
              <a:picLocks noChangeAspect="1" noChangeArrowheads="1"/>
            </p:cNvPicPr>
            <p:nvPr/>
          </p:nvPicPr>
          <p:blipFill>
            <a:blip r:embed="rId3" cstate="print"/>
            <a:srcRect t="6707"/>
            <a:stretch>
              <a:fillRect/>
            </a:stretch>
          </p:blipFill>
          <p:spPr bwMode="auto">
            <a:xfrm>
              <a:off x="0" y="3882878"/>
              <a:ext cx="1885082" cy="2672159"/>
            </a:xfrm>
            <a:prstGeom prst="rect">
              <a:avLst/>
            </a:prstGeom>
            <a:noFill/>
            <a:effectLst/>
          </p:spPr>
        </p:pic>
        <p:pic>
          <p:nvPicPr>
            <p:cNvPr id="29" name="Picture 12" descr="http://personales.ya.com/muntanya/textos/imatges/heidegger.jpg"/>
            <p:cNvPicPr>
              <a:picLocks noChangeAspect="1" noChangeArrowheads="1"/>
            </p:cNvPicPr>
            <p:nvPr/>
          </p:nvPicPr>
          <p:blipFill>
            <a:blip r:embed="rId4">
              <a:lum/>
            </a:blip>
            <a:srcRect l="5039" r="4343"/>
            <a:stretch>
              <a:fillRect/>
            </a:stretch>
          </p:blipFill>
          <p:spPr bwMode="auto">
            <a:xfrm>
              <a:off x="2492346" y="0"/>
              <a:ext cx="3081402" cy="2388799"/>
            </a:xfrm>
            <a:prstGeom prst="rect">
              <a:avLst/>
            </a:prstGeom>
            <a:noFill/>
          </p:spPr>
        </p:pic>
        <p:pic>
          <p:nvPicPr>
            <p:cNvPr id="30" name="Immagine 29" descr="kathmandu1.jpg"/>
            <p:cNvPicPr>
              <a:picLocks noChangeAspect="1"/>
            </p:cNvPicPr>
            <p:nvPr/>
          </p:nvPicPr>
          <p:blipFill>
            <a:blip r:embed="rId5">
              <a:lum/>
            </a:blip>
            <a:srcRect r="-217"/>
            <a:stretch>
              <a:fillRect/>
            </a:stretch>
          </p:blipFill>
          <p:spPr>
            <a:xfrm>
              <a:off x="3419271" y="2217107"/>
              <a:ext cx="3237561" cy="2229077"/>
            </a:xfrm>
            <a:prstGeom prst="rect">
              <a:avLst/>
            </a:prstGeom>
          </p:spPr>
        </p:pic>
        <p:pic>
          <p:nvPicPr>
            <p:cNvPr id="31" name="Picture 2" descr="http://farm2.static.flickr.com/1248/1207269826_f6e6d439f1.jpg"/>
            <p:cNvPicPr>
              <a:picLocks noChangeAspect="1" noChangeArrowheads="1"/>
            </p:cNvPicPr>
            <p:nvPr/>
          </p:nvPicPr>
          <p:blipFill>
            <a:blip r:embed="rId6"/>
            <a:srcRect l="8672" r="6956"/>
            <a:stretch>
              <a:fillRect/>
            </a:stretch>
          </p:blipFill>
          <p:spPr bwMode="auto">
            <a:xfrm>
              <a:off x="4968946" y="4365414"/>
              <a:ext cx="2731221" cy="2492586"/>
            </a:xfrm>
            <a:prstGeom prst="rect">
              <a:avLst/>
            </a:prstGeom>
            <a:noFill/>
            <a:effectLst/>
          </p:spPr>
        </p:pic>
        <p:pic>
          <p:nvPicPr>
            <p:cNvPr id="32" name="Picture 2" descr="http://www.comune.modena.it/istorico/image/iniziative/guerra_muri/propaganda_02.jpg"/>
            <p:cNvPicPr>
              <a:picLocks noChangeAspect="1" noChangeArrowheads="1"/>
            </p:cNvPicPr>
            <p:nvPr/>
          </p:nvPicPr>
          <p:blipFill>
            <a:blip r:embed="rId7"/>
            <a:srcRect/>
            <a:stretch>
              <a:fillRect/>
            </a:stretch>
          </p:blipFill>
          <p:spPr bwMode="auto">
            <a:xfrm>
              <a:off x="2450072" y="4096010"/>
              <a:ext cx="1881795" cy="2761989"/>
            </a:xfrm>
            <a:prstGeom prst="rect">
              <a:avLst/>
            </a:prstGeom>
            <a:noFill/>
            <a:effectLst/>
          </p:spPr>
        </p:pic>
        <p:pic>
          <p:nvPicPr>
            <p:cNvPr id="33" name="Picture 3" descr="http://upload.wikimedia.org/wikipedia/commons/0/0e/Oscar_Wilde_%281854-1900%29_1889%2C_May_23._Picture_by_W._and_D._Downey.jpg"/>
            <p:cNvPicPr>
              <a:picLocks noChangeAspect="1" noChangeArrowheads="1"/>
            </p:cNvPicPr>
            <p:nvPr/>
          </p:nvPicPr>
          <p:blipFill>
            <a:blip r:embed="rId8"/>
            <a:srcRect r="16870" b="6538"/>
            <a:stretch>
              <a:fillRect/>
            </a:stretch>
          </p:blipFill>
          <p:spPr bwMode="auto">
            <a:xfrm>
              <a:off x="7177412" y="2462782"/>
              <a:ext cx="1958787" cy="3286800"/>
            </a:xfrm>
            <a:prstGeom prst="rect">
              <a:avLst/>
            </a:prstGeom>
            <a:noFill/>
          </p:spPr>
        </p:pic>
        <p:pic>
          <p:nvPicPr>
            <p:cNvPr id="34" name="Picture 1" descr="Pirandello[1]"/>
            <p:cNvPicPr>
              <a:picLocks noChangeAspect="1" noChangeArrowheads="1"/>
            </p:cNvPicPr>
            <p:nvPr/>
          </p:nvPicPr>
          <p:blipFill>
            <a:blip r:embed="rId9"/>
            <a:srcRect/>
            <a:stretch>
              <a:fillRect/>
            </a:stretch>
          </p:blipFill>
          <p:spPr bwMode="auto">
            <a:xfrm>
              <a:off x="6120384" y="-13937"/>
              <a:ext cx="2279904" cy="2647204"/>
            </a:xfrm>
            <a:prstGeom prst="rect">
              <a:avLst/>
            </a:prstGeom>
            <a:noFill/>
            <a:ln w="9525">
              <a:solidFill>
                <a:srgbClr val="000000">
                  <a:alpha val="20000"/>
                </a:srgbClr>
              </a:solidFill>
              <a:miter lim="800000"/>
              <a:headEnd/>
              <a:tailEnd/>
            </a:ln>
          </p:spPr>
        </p:pic>
        <p:pic>
          <p:nvPicPr>
            <p:cNvPr id="35" name="Picture 2" descr="http://www.interware.it/tsr/scuole/percorsi/giulia/images/Seneca.jpg"/>
            <p:cNvPicPr>
              <a:picLocks noChangeAspect="1" noChangeArrowheads="1"/>
            </p:cNvPicPr>
            <p:nvPr/>
          </p:nvPicPr>
          <p:blipFill>
            <a:blip r:embed="rId10">
              <a:clrChange>
                <a:clrFrom>
                  <a:srgbClr val="010101"/>
                </a:clrFrom>
                <a:clrTo>
                  <a:srgbClr val="010101">
                    <a:alpha val="0"/>
                  </a:srgbClr>
                </a:clrTo>
              </a:clrChange>
              <a:lum/>
            </a:blip>
            <a:srcRect/>
            <a:stretch>
              <a:fillRect/>
            </a:stretch>
          </p:blipFill>
          <p:spPr bwMode="auto">
            <a:xfrm>
              <a:off x="1002604" y="1572768"/>
              <a:ext cx="2167316" cy="3089048"/>
            </a:xfrm>
            <a:prstGeom prst="rect">
              <a:avLst/>
            </a:prstGeom>
            <a:noFill/>
          </p:spPr>
        </p:pic>
      </p:grpSp>
      <p:sp>
        <p:nvSpPr>
          <p:cNvPr id="10" name="Freeform 7"/>
          <p:cNvSpPr>
            <a:spLocks/>
          </p:cNvSpPr>
          <p:nvPr/>
        </p:nvSpPr>
        <p:spPr bwMode="auto">
          <a:xfrm rot="21404699" flipV="1">
            <a:off x="-179386" y="2207156"/>
            <a:ext cx="9502775" cy="668337"/>
          </a:xfrm>
          <a:custGeom>
            <a:avLst/>
            <a:gdLst/>
            <a:ahLst/>
            <a:cxnLst>
              <a:cxn ang="0">
                <a:pos x="0" y="421"/>
              </a:cxn>
              <a:cxn ang="0">
                <a:pos x="2362" y="41"/>
              </a:cxn>
              <a:cxn ang="0">
                <a:pos x="4790" y="173"/>
              </a:cxn>
              <a:cxn ang="0">
                <a:pos x="5986" y="122"/>
              </a:cxn>
            </a:cxnLst>
            <a:rect l="0" t="0" r="r" b="b"/>
            <a:pathLst>
              <a:path w="5986" h="421">
                <a:moveTo>
                  <a:pt x="0" y="421"/>
                </a:moveTo>
                <a:cubicBezTo>
                  <a:pt x="782" y="251"/>
                  <a:pt x="1564" y="82"/>
                  <a:pt x="2362" y="41"/>
                </a:cubicBezTo>
                <a:cubicBezTo>
                  <a:pt x="3160" y="0"/>
                  <a:pt x="4186" y="160"/>
                  <a:pt x="4790" y="173"/>
                </a:cubicBezTo>
                <a:cubicBezTo>
                  <a:pt x="5394" y="186"/>
                  <a:pt x="5690" y="154"/>
                  <a:pt x="5986" y="122"/>
                </a:cubicBezTo>
              </a:path>
            </a:pathLst>
          </a:custGeom>
          <a:noFill/>
          <a:ln w="762000" cap="flat" cmpd="sng">
            <a:gradFill flip="none" rotWithShape="1">
              <a:gsLst>
                <a:gs pos="67000">
                  <a:srgbClr val="FF3300">
                    <a:alpha val="77000"/>
                  </a:srgbClr>
                </a:gs>
                <a:gs pos="23000">
                  <a:srgbClr val="CC0000">
                    <a:alpha val="56000"/>
                  </a:srgbClr>
                </a:gs>
                <a:gs pos="52000">
                  <a:srgbClr val="FF0000">
                    <a:alpha val="34000"/>
                  </a:srgbClr>
                </a:gs>
              </a:gsLst>
              <a:lin ang="5400000" scaled="0"/>
              <a:tileRect/>
            </a:gradFill>
            <a:prstDash val="solid"/>
            <a:round/>
            <a:headEnd/>
            <a:tailEnd/>
          </a:ln>
          <a:effectLst/>
          <a:scene3d>
            <a:camera prst="orthographicFront"/>
            <a:lightRig rig="balanced" dir="t"/>
          </a:scene3d>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17" name="Figura a mano libera 16"/>
          <p:cNvSpPr/>
          <p:nvPr/>
        </p:nvSpPr>
        <p:spPr>
          <a:xfrm>
            <a:off x="-214346" y="2326984"/>
            <a:ext cx="9534144" cy="857280"/>
          </a:xfrm>
          <a:custGeom>
            <a:avLst/>
            <a:gdLst>
              <a:gd name="connsiteX0" fmla="*/ 0 w 9534144"/>
              <a:gd name="connsiteY0" fmla="*/ 1158240 h 1158240"/>
              <a:gd name="connsiteX1" fmla="*/ 4791456 w 9534144"/>
              <a:gd name="connsiteY1" fmla="*/ 12192 h 1158240"/>
              <a:gd name="connsiteX2" fmla="*/ 9534144 w 9534144"/>
              <a:gd name="connsiteY2" fmla="*/ 1085088 h 1158240"/>
              <a:gd name="connsiteX0" fmla="*/ 0 w 9534144"/>
              <a:gd name="connsiteY0" fmla="*/ 1158240 h 1158240"/>
              <a:gd name="connsiteX1" fmla="*/ 3791292 w 9534144"/>
              <a:gd name="connsiteY1" fmla="*/ 12192 h 1158240"/>
              <a:gd name="connsiteX2" fmla="*/ 9534144 w 9534144"/>
              <a:gd name="connsiteY2" fmla="*/ 1085088 h 1158240"/>
              <a:gd name="connsiteX0" fmla="*/ 0 w 9534144"/>
              <a:gd name="connsiteY0" fmla="*/ 926618 h 926618"/>
              <a:gd name="connsiteX1" fmla="*/ 4148450 w 9534144"/>
              <a:gd name="connsiteY1" fmla="*/ 12192 h 926618"/>
              <a:gd name="connsiteX2" fmla="*/ 9534144 w 9534144"/>
              <a:gd name="connsiteY2" fmla="*/ 853466 h 926618"/>
            </a:gdLst>
            <a:ahLst/>
            <a:cxnLst>
              <a:cxn ang="0">
                <a:pos x="connsiteX0" y="connsiteY0"/>
              </a:cxn>
              <a:cxn ang="0">
                <a:pos x="connsiteX1" y="connsiteY1"/>
              </a:cxn>
              <a:cxn ang="0">
                <a:pos x="connsiteX2" y="connsiteY2"/>
              </a:cxn>
            </a:cxnLst>
            <a:rect l="l" t="t" r="r" b="b"/>
            <a:pathLst>
              <a:path w="9534144" h="926618">
                <a:moveTo>
                  <a:pt x="0" y="926618"/>
                </a:moveTo>
                <a:cubicBezTo>
                  <a:pt x="1601216" y="359690"/>
                  <a:pt x="2559426" y="24384"/>
                  <a:pt x="4148450" y="12192"/>
                </a:cubicBezTo>
                <a:cubicBezTo>
                  <a:pt x="5737474" y="0"/>
                  <a:pt x="7957312" y="310922"/>
                  <a:pt x="9534144" y="853466"/>
                </a:cubicBezTo>
              </a:path>
            </a:pathLst>
          </a:custGeom>
          <a:noFill/>
          <a:ln w="762000">
            <a:gradFill flip="none" rotWithShape="1">
              <a:gsLst>
                <a:gs pos="15000">
                  <a:srgbClr val="FF3300">
                    <a:alpha val="75000"/>
                  </a:srgbClr>
                </a:gs>
                <a:gs pos="61000">
                  <a:srgbClr val="C00000">
                    <a:alpha val="23000"/>
                  </a:srgbClr>
                </a:gs>
                <a:gs pos="82000">
                  <a:srgbClr val="FF2D2D">
                    <a:alpha val="88000"/>
                  </a:srgbClr>
                </a:gs>
              </a:gsLst>
              <a:lin ang="16500000" scaled="0"/>
              <a:tileRect/>
            </a:gradFill>
          </a:ln>
          <a:scene3d>
            <a:camera prst="orthographicFront"/>
            <a:lightRig rig="balanced" dir="t"/>
          </a:scene3d>
          <a:sp3d prstMaterial="softEdge">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18" name="Figura a mano libera 17"/>
          <p:cNvSpPr/>
          <p:nvPr/>
        </p:nvSpPr>
        <p:spPr>
          <a:xfrm>
            <a:off x="-214346" y="2327008"/>
            <a:ext cx="9729216" cy="721360"/>
          </a:xfrm>
          <a:custGeom>
            <a:avLst/>
            <a:gdLst>
              <a:gd name="connsiteX0" fmla="*/ 9729216 w 9729216"/>
              <a:gd name="connsiteY0" fmla="*/ 184912 h 721360"/>
              <a:gd name="connsiteX1" fmla="*/ 6851904 w 9729216"/>
              <a:gd name="connsiteY1" fmla="*/ 696976 h 721360"/>
              <a:gd name="connsiteX2" fmla="*/ 3108960 w 9729216"/>
              <a:gd name="connsiteY2" fmla="*/ 38608 h 721360"/>
              <a:gd name="connsiteX3" fmla="*/ 0 w 9729216"/>
              <a:gd name="connsiteY3" fmla="*/ 465328 h 721360"/>
            </a:gdLst>
            <a:ahLst/>
            <a:cxnLst>
              <a:cxn ang="0">
                <a:pos x="connsiteX0" y="connsiteY0"/>
              </a:cxn>
              <a:cxn ang="0">
                <a:pos x="connsiteX1" y="connsiteY1"/>
              </a:cxn>
              <a:cxn ang="0">
                <a:pos x="connsiteX2" y="connsiteY2"/>
              </a:cxn>
              <a:cxn ang="0">
                <a:pos x="connsiteX3" y="connsiteY3"/>
              </a:cxn>
            </a:cxnLst>
            <a:rect l="l" t="t" r="r" b="b"/>
            <a:pathLst>
              <a:path w="9729216" h="721360">
                <a:moveTo>
                  <a:pt x="9729216" y="184912"/>
                </a:moveTo>
                <a:cubicBezTo>
                  <a:pt x="8842248" y="453136"/>
                  <a:pt x="7955280" y="721360"/>
                  <a:pt x="6851904" y="696976"/>
                </a:cubicBezTo>
                <a:cubicBezTo>
                  <a:pt x="5748528" y="672592"/>
                  <a:pt x="4250944" y="77216"/>
                  <a:pt x="3108960" y="38608"/>
                </a:cubicBezTo>
                <a:cubicBezTo>
                  <a:pt x="1966976" y="0"/>
                  <a:pt x="983488" y="232664"/>
                  <a:pt x="0" y="465328"/>
                </a:cubicBezTo>
              </a:path>
            </a:pathLst>
          </a:custGeom>
          <a:noFill/>
          <a:ln w="762000">
            <a:gradFill flip="none" rotWithShape="1">
              <a:gsLst>
                <a:gs pos="0">
                  <a:srgbClr val="FF3300">
                    <a:alpha val="41000"/>
                  </a:srgbClr>
                </a:gs>
                <a:gs pos="49000">
                  <a:srgbClr val="C00000">
                    <a:alpha val="25000"/>
                  </a:srgbClr>
                </a:gs>
                <a:gs pos="100000">
                  <a:srgbClr val="FF0000">
                    <a:alpha val="78000"/>
                  </a:srgbClr>
                </a:gs>
              </a:gsLst>
              <a:lin ang="5400000" scaled="0"/>
              <a:tileRect/>
            </a:gradFill>
          </a:ln>
          <a:scene3d>
            <a:camera prst="orthographicFront"/>
            <a:lightRig rig="balanced" dir="t"/>
          </a:scene3d>
          <a:sp3d prstMaterial="softEdge">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12" name="Rettangolo 11"/>
          <p:cNvSpPr/>
          <p:nvPr/>
        </p:nvSpPr>
        <p:spPr>
          <a:xfrm>
            <a:off x="2706747" y="2366810"/>
            <a:ext cx="3719288" cy="1446550"/>
          </a:xfrm>
          <a:prstGeom prst="rect">
            <a:avLst/>
          </a:prstGeom>
          <a:noFill/>
        </p:spPr>
        <p:txBody>
          <a:bodyPr wrap="none" lIns="91440" tIns="45720" rIns="91440" bIns="45720">
            <a:spAutoFit/>
          </a:bodyPr>
          <a:lstStyle/>
          <a:p>
            <a:pPr lvl="0" algn="ctr" fontAlgn="base">
              <a:spcBef>
                <a:spcPct val="0"/>
              </a:spcBef>
              <a:spcAft>
                <a:spcPct val="0"/>
              </a:spcAft>
            </a:pPr>
            <a:r>
              <a:rPr lang="it-IT" sz="8800" dirty="0" smtClean="0">
                <a:solidFill>
                  <a:schemeClr val="bg1"/>
                </a:solidFill>
                <a:effectLst>
                  <a:glow rad="63500">
                    <a:schemeClr val="tx1">
                      <a:alpha val="40000"/>
                    </a:schemeClr>
                  </a:glow>
                  <a:outerShdw blurRad="50800" dist="38100" dir="16200000" sx="103000" sy="103000" rotWithShape="0">
                    <a:prstClr val="black">
                      <a:alpha val="40000"/>
                    </a:prstClr>
                  </a:outerShdw>
                  <a:reflection blurRad="6350" stA="55000" endA="300" endPos="45500" dir="5400000" sy="-100000" algn="bl" rotWithShape="0"/>
                </a:effectLst>
                <a:latin typeface="You Are Loved" pitchFamily="2" charset="0"/>
              </a:rPr>
              <a:t>e potere</a:t>
            </a:r>
            <a:endParaRPr lang="it-IT" sz="1600" dirty="0" smtClean="0">
              <a:effectLst>
                <a:glow rad="63500">
                  <a:schemeClr val="tx1">
                    <a:alpha val="40000"/>
                  </a:schemeClr>
                </a:glow>
                <a:outerShdw blurRad="50800" dist="38100" dir="16200000" sx="103000" sy="103000" rotWithShape="0">
                  <a:prstClr val="black">
                    <a:alpha val="40000"/>
                  </a:prstClr>
                </a:outerShdw>
                <a:reflection blurRad="6350" stA="55000" endA="300" endPos="45500" dir="5400000" sy="-100000" algn="bl" rotWithShape="0"/>
              </a:effectLst>
              <a:latin typeface="Arial" pitchFamily="34" charset="0"/>
            </a:endParaRPr>
          </a:p>
        </p:txBody>
      </p:sp>
      <p:sp>
        <p:nvSpPr>
          <p:cNvPr id="11" name="Rettangolo 10"/>
          <p:cNvSpPr/>
          <p:nvPr/>
        </p:nvSpPr>
        <p:spPr>
          <a:xfrm>
            <a:off x="829848" y="1285419"/>
            <a:ext cx="7484307" cy="1880312"/>
          </a:xfrm>
          <a:prstGeom prst="rect">
            <a:avLst/>
          </a:prstGeom>
          <a:noFill/>
        </p:spPr>
        <p:txBody>
          <a:bodyPr wrap="none" lIns="91440" tIns="45720" rIns="91440" bIns="45720">
            <a:prstTxWarp prst="textDeflate">
              <a:avLst>
                <a:gd name="adj" fmla="val 13271"/>
              </a:avLst>
            </a:prstTxWarp>
            <a:spAutoFit/>
            <a:scene3d>
              <a:camera prst="orthographicFront"/>
              <a:lightRig rig="soft" dir="t">
                <a:rot lat="0" lon="0" rev="10800000"/>
              </a:lightRig>
            </a:scene3d>
            <a:sp3d>
              <a:contourClr>
                <a:srgbClr val="DDDDDD"/>
              </a:contourClr>
            </a:sp3d>
          </a:bodyPr>
          <a:lstStyle/>
          <a:p>
            <a:pPr algn="ctr"/>
            <a:r>
              <a:rPr lang="it-IT" sz="9600" cap="none" spc="150" dirty="0" smtClean="0">
                <a:ln w="11430">
                  <a:noFill/>
                </a:ln>
                <a:solidFill>
                  <a:schemeClr val="bg1"/>
                </a:solidFill>
                <a:effectLst>
                  <a:glow rad="63500">
                    <a:schemeClr val="tx1">
                      <a:alpha val="40000"/>
                    </a:schemeClr>
                  </a:glow>
                  <a:outerShdw blurRad="38100" sx="104000" sy="104000" algn="ctr" rotWithShape="0">
                    <a:prstClr val="black">
                      <a:alpha val="40000"/>
                    </a:prstClr>
                  </a:outerShdw>
                  <a:reflection blurRad="6350" stA="55000" endA="300" endPos="45500" dir="5400000" sy="-100000" algn="bl" rotWithShape="0"/>
                </a:effectLst>
                <a:latin typeface="VTKS  mural" pitchFamily="2" charset="0"/>
              </a:rPr>
              <a:t>Informazione</a:t>
            </a:r>
            <a:endParaRPr lang="it-IT" sz="9600" cap="none" spc="150" dirty="0">
              <a:ln w="11430">
                <a:noFill/>
              </a:ln>
              <a:solidFill>
                <a:schemeClr val="bg1"/>
              </a:solidFill>
              <a:effectLst>
                <a:glow rad="63500">
                  <a:schemeClr val="tx1">
                    <a:alpha val="40000"/>
                  </a:schemeClr>
                </a:glow>
                <a:outerShdw blurRad="38100" sx="104000" sy="104000" algn="ctr" rotWithShape="0">
                  <a:prstClr val="black">
                    <a:alpha val="40000"/>
                  </a:prstClr>
                </a:outerShdw>
                <a:reflection blurRad="6350" stA="55000" endA="300" endPos="45500" dir="5400000" sy="-100000" algn="bl" rotWithShape="0"/>
              </a:effectLst>
              <a:latin typeface="VTKS  mural" pitchFamily="2" charset="0"/>
            </a:endParaRPr>
          </a:p>
        </p:txBody>
      </p:sp>
      <p:sp>
        <p:nvSpPr>
          <p:cNvPr id="36" name="CasellaDiTesto 35"/>
          <p:cNvSpPr txBox="1"/>
          <p:nvPr/>
        </p:nvSpPr>
        <p:spPr>
          <a:xfrm>
            <a:off x="2196991" y="5280464"/>
            <a:ext cx="4750018" cy="1477328"/>
          </a:xfrm>
          <a:prstGeom prst="rect">
            <a:avLst/>
          </a:prstGeom>
          <a:noFill/>
        </p:spPr>
        <p:txBody>
          <a:bodyPr vert="horz" wrap="none" rtlCol="0" anchor="ctr" anchorCtr="0">
            <a:spAutoFit/>
          </a:bodyPr>
          <a:lstStyle/>
          <a:p>
            <a:pPr algn="ctr">
              <a:tabLst>
                <a:tab pos="0" algn="ctr"/>
              </a:tabLst>
            </a:pPr>
            <a:r>
              <a:rPr lang="it-IT" sz="3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Manlio </a:t>
            </a:r>
            <a:r>
              <a:rPr lang="it-IT" sz="3000" dirty="0" err="1"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Miraglia</a:t>
            </a:r>
            <a:r>
              <a:rPr lang="it-IT" sz="3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 5</a:t>
            </a:r>
            <a:r>
              <a:rPr lang="it-IT" sz="3000" dirty="0" smtClean="0">
                <a:solidFill>
                  <a:schemeClr val="bg1"/>
                </a:solidFill>
                <a:effectLst>
                  <a:glow rad="63500">
                    <a:schemeClr val="tx1">
                      <a:alpha val="40000"/>
                    </a:schemeClr>
                  </a:glow>
                  <a:outerShdw blurRad="139700" sx="130000" sy="130000" algn="ctr" rotWithShape="0">
                    <a:prstClr val="black"/>
                  </a:outerShdw>
                </a:effectLst>
                <a:latin typeface="Arial" pitchFamily="34" charset="0"/>
                <a:cs typeface="Arial" pitchFamily="34" charset="0"/>
              </a:rPr>
              <a:t>°</a:t>
            </a:r>
            <a:r>
              <a:rPr lang="it-IT" sz="3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G 2007/2008 </a:t>
            </a:r>
          </a:p>
          <a:p>
            <a:pPr algn="ctr">
              <a:tabLst>
                <a:tab pos="0" algn="ctr"/>
              </a:tabLst>
            </a:pPr>
            <a:r>
              <a:rPr lang="it-IT" sz="3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Liceo Scientifico “</a:t>
            </a:r>
            <a:r>
              <a:rPr lang="it-IT" sz="3000" dirty="0" err="1"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A.Volta</a:t>
            </a:r>
            <a:r>
              <a:rPr lang="it-IT" sz="3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 Cl</a:t>
            </a:r>
          </a:p>
          <a:p>
            <a:pPr algn="ctr">
              <a:tabLst>
                <a:tab pos="0" algn="ctr"/>
              </a:tabLst>
            </a:pPr>
            <a:r>
              <a:rPr lang="it-IT" sz="3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manliomiraglia@hotmail.it</a:t>
            </a:r>
            <a:endParaRPr lang="it-IT" sz="3000" dirty="0">
              <a:solidFill>
                <a:schemeClr val="bg1"/>
              </a:solidFill>
              <a:effectLst>
                <a:glow rad="63500">
                  <a:schemeClr val="tx1">
                    <a:alpha val="40000"/>
                  </a:schemeClr>
                </a:glow>
                <a:outerShdw blurRad="139700" sx="130000" sy="130000" algn="ctr" rotWithShape="0">
                  <a:prstClr val="black"/>
                </a:outerShdw>
              </a:effectLst>
              <a:latin typeface="You Are Loved" pitchFamily="2" charset="0"/>
            </a:endParaRPr>
          </a:p>
        </p:txBody>
      </p:sp>
      <p:sp>
        <p:nvSpPr>
          <p:cNvPr id="13" name="CasellaDiTesto 12"/>
          <p:cNvSpPr txBox="1"/>
          <p:nvPr/>
        </p:nvSpPr>
        <p:spPr>
          <a:xfrm>
            <a:off x="450519" y="3582414"/>
            <a:ext cx="8242962" cy="861774"/>
          </a:xfrm>
          <a:prstGeom prst="rect">
            <a:avLst/>
          </a:prstGeom>
          <a:noFill/>
        </p:spPr>
        <p:txBody>
          <a:bodyPr vert="horz" wrap="none" rtlCol="0" anchor="ctr" anchorCtr="0">
            <a:spAutoFit/>
          </a:bodyPr>
          <a:lstStyle/>
          <a:p>
            <a:pPr algn="ctr">
              <a:tabLst>
                <a:tab pos="0" algn="ctr"/>
              </a:tabLst>
            </a:pPr>
            <a:r>
              <a:rPr lang="it-IT" sz="4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chi c</a:t>
            </a:r>
            <a:r>
              <a:rPr lang="it-IT" sz="5000" dirty="0" smtClean="0">
                <a:solidFill>
                  <a:schemeClr val="bg1">
                    <a:lumMod val="65000"/>
                  </a:schemeClr>
                </a:solidFill>
                <a:effectLst>
                  <a:glow rad="63500">
                    <a:schemeClr val="tx1">
                      <a:alpha val="40000"/>
                    </a:schemeClr>
                  </a:glow>
                  <a:outerShdw blurRad="139700" sx="130000" sy="130000" algn="ctr" rotWithShape="0">
                    <a:prstClr val="black"/>
                  </a:outerShdw>
                </a:effectLst>
                <a:latin typeface="You Are Loved" pitchFamily="2" charset="0"/>
              </a:rPr>
              <a:t>ostruisce</a:t>
            </a:r>
            <a:r>
              <a:rPr lang="it-IT" sz="4000" dirty="0" smtClean="0">
                <a:solidFill>
                  <a:schemeClr val="bg1"/>
                </a:solidFill>
                <a:effectLst>
                  <a:glow rad="63500">
                    <a:schemeClr val="tx1">
                      <a:alpha val="40000"/>
                    </a:schemeClr>
                  </a:glow>
                  <a:outerShdw blurRad="139700" sx="130000" sy="130000" algn="ctr" rotWithShape="0">
                    <a:prstClr val="black"/>
                  </a:outerShdw>
                </a:effectLst>
                <a:latin typeface="You Are Loved" pitchFamily="2" charset="0"/>
              </a:rPr>
              <a:t> il pensiero della massa?</a:t>
            </a:r>
            <a:endParaRPr lang="it-IT" sz="4000" dirty="0">
              <a:solidFill>
                <a:schemeClr val="bg1"/>
              </a:solidFill>
              <a:effectLst>
                <a:glow rad="63500">
                  <a:schemeClr val="tx1">
                    <a:alpha val="40000"/>
                  </a:schemeClr>
                </a:glow>
                <a:outerShdw blurRad="139700" sx="130000" sy="130000" algn="ctr" rotWithShape="0">
                  <a:prstClr val="black"/>
                </a:outerShdw>
              </a:effectLst>
              <a:latin typeface="You Are Loved" pitchFamily="2" charset="0"/>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uppo 59"/>
          <p:cNvGrpSpPr/>
          <p:nvPr/>
        </p:nvGrpSpPr>
        <p:grpSpPr>
          <a:xfrm>
            <a:off x="-15602" y="-13937"/>
            <a:ext cx="9159602" cy="6871937"/>
            <a:chOff x="-15602" y="-13937"/>
            <a:chExt cx="9159602" cy="6871937"/>
          </a:xfrm>
        </p:grpSpPr>
        <p:pic>
          <p:nvPicPr>
            <p:cNvPr id="62" name="Picture 2"/>
            <p:cNvPicPr>
              <a:picLocks noChangeAspect="1" noChangeArrowheads="1"/>
            </p:cNvPicPr>
            <p:nvPr/>
          </p:nvPicPr>
          <p:blipFill>
            <a:blip r:embed="rId2">
              <a:lum bright="-33000" contrast="-20000"/>
            </a:blip>
            <a:srcRect l="8055" t="29754" r="59595" b="20070"/>
            <a:stretch>
              <a:fillRect/>
            </a:stretch>
          </p:blipFill>
          <p:spPr bwMode="auto">
            <a:xfrm>
              <a:off x="-15602" y="159832"/>
              <a:ext cx="1780810" cy="2071554"/>
            </a:xfrm>
            <a:prstGeom prst="rect">
              <a:avLst/>
            </a:prstGeom>
            <a:noFill/>
            <a:effectLst/>
          </p:spPr>
        </p:pic>
        <p:pic>
          <p:nvPicPr>
            <p:cNvPr id="71" name="Picture 2" descr="http://dalailama.com/images/pgallery/printable5.jpg"/>
            <p:cNvPicPr>
              <a:picLocks noChangeAspect="1" noChangeArrowheads="1"/>
            </p:cNvPicPr>
            <p:nvPr/>
          </p:nvPicPr>
          <p:blipFill>
            <a:blip r:embed="rId3" cstate="print">
              <a:lum bright="-33000" contrast="-20000"/>
            </a:blip>
            <a:srcRect t="6707"/>
            <a:stretch>
              <a:fillRect/>
            </a:stretch>
          </p:blipFill>
          <p:spPr bwMode="auto">
            <a:xfrm>
              <a:off x="0" y="3882878"/>
              <a:ext cx="1885082" cy="2672159"/>
            </a:xfrm>
            <a:prstGeom prst="rect">
              <a:avLst/>
            </a:prstGeom>
            <a:noFill/>
            <a:effectLst/>
          </p:spPr>
        </p:pic>
        <p:pic>
          <p:nvPicPr>
            <p:cNvPr id="72" name="Picture 12" descr="http://personales.ya.com/muntanya/textos/imatges/heidegger.jpg"/>
            <p:cNvPicPr>
              <a:picLocks noChangeAspect="1" noChangeArrowheads="1"/>
            </p:cNvPicPr>
            <p:nvPr/>
          </p:nvPicPr>
          <p:blipFill>
            <a:blip r:embed="rId4">
              <a:lum bright="-33000" contrast="-20000"/>
            </a:blip>
            <a:srcRect l="5039" r="4343"/>
            <a:stretch>
              <a:fillRect/>
            </a:stretch>
          </p:blipFill>
          <p:spPr bwMode="auto">
            <a:xfrm>
              <a:off x="2492346" y="0"/>
              <a:ext cx="3081402" cy="2388799"/>
            </a:xfrm>
            <a:prstGeom prst="rect">
              <a:avLst/>
            </a:prstGeom>
            <a:noFill/>
          </p:spPr>
        </p:pic>
        <p:pic>
          <p:nvPicPr>
            <p:cNvPr id="73" name="Immagine 72" descr="kathmandu1.jpg"/>
            <p:cNvPicPr>
              <a:picLocks noChangeAspect="1"/>
            </p:cNvPicPr>
            <p:nvPr/>
          </p:nvPicPr>
          <p:blipFill>
            <a:blip r:embed="rId5">
              <a:lum bright="-33000" contrast="-20000"/>
            </a:blip>
            <a:srcRect r="-217"/>
            <a:stretch>
              <a:fillRect/>
            </a:stretch>
          </p:blipFill>
          <p:spPr>
            <a:xfrm>
              <a:off x="3419271" y="2217107"/>
              <a:ext cx="3237561" cy="2229077"/>
            </a:xfrm>
            <a:prstGeom prst="rect">
              <a:avLst/>
            </a:prstGeom>
          </p:spPr>
        </p:pic>
        <p:pic>
          <p:nvPicPr>
            <p:cNvPr id="74" name="Picture 2" descr="http://farm2.static.flickr.com/1248/1207269826_f6e6d439f1.jpg"/>
            <p:cNvPicPr>
              <a:picLocks noChangeAspect="1" noChangeArrowheads="1"/>
            </p:cNvPicPr>
            <p:nvPr/>
          </p:nvPicPr>
          <p:blipFill>
            <a:blip r:embed="rId6">
              <a:lum bright="-33000" contrast="-20000"/>
            </a:blip>
            <a:srcRect l="8672" r="6956"/>
            <a:stretch>
              <a:fillRect/>
            </a:stretch>
          </p:blipFill>
          <p:spPr bwMode="auto">
            <a:xfrm>
              <a:off x="4968946" y="4365414"/>
              <a:ext cx="2731221" cy="2492586"/>
            </a:xfrm>
            <a:prstGeom prst="rect">
              <a:avLst/>
            </a:prstGeom>
            <a:noFill/>
            <a:effectLst/>
          </p:spPr>
        </p:pic>
        <p:pic>
          <p:nvPicPr>
            <p:cNvPr id="75" name="Picture 2" descr="http://www.comune.modena.it/istorico/image/iniziative/guerra_muri/propaganda_02.jpg"/>
            <p:cNvPicPr>
              <a:picLocks noChangeAspect="1" noChangeArrowheads="1"/>
            </p:cNvPicPr>
            <p:nvPr/>
          </p:nvPicPr>
          <p:blipFill>
            <a:blip r:embed="rId7">
              <a:lum bright="-33000" contrast="-20000"/>
            </a:blip>
            <a:srcRect/>
            <a:stretch>
              <a:fillRect/>
            </a:stretch>
          </p:blipFill>
          <p:spPr bwMode="auto">
            <a:xfrm>
              <a:off x="2450072" y="4096010"/>
              <a:ext cx="1881795" cy="2761989"/>
            </a:xfrm>
            <a:prstGeom prst="rect">
              <a:avLst/>
            </a:prstGeom>
            <a:noFill/>
            <a:effectLst/>
          </p:spPr>
        </p:pic>
        <p:pic>
          <p:nvPicPr>
            <p:cNvPr id="79" name="Picture 3" descr="http://upload.wikimedia.org/wikipedia/commons/0/0e/Oscar_Wilde_%281854-1900%29_1889%2C_May_23._Picture_by_W._and_D._Downey.jpg"/>
            <p:cNvPicPr>
              <a:picLocks noChangeAspect="1" noChangeArrowheads="1"/>
            </p:cNvPicPr>
            <p:nvPr/>
          </p:nvPicPr>
          <p:blipFill>
            <a:blip r:embed="rId8">
              <a:lum bright="-33000" contrast="-20000"/>
            </a:blip>
            <a:srcRect b="6538"/>
            <a:stretch>
              <a:fillRect/>
            </a:stretch>
          </p:blipFill>
          <p:spPr bwMode="auto">
            <a:xfrm>
              <a:off x="7177414" y="2462784"/>
              <a:ext cx="1966586" cy="2743200"/>
            </a:xfrm>
            <a:prstGeom prst="rect">
              <a:avLst/>
            </a:prstGeom>
            <a:noFill/>
          </p:spPr>
        </p:pic>
        <p:pic>
          <p:nvPicPr>
            <p:cNvPr id="80" name="Picture 1" descr="Pirandello[1]"/>
            <p:cNvPicPr>
              <a:picLocks noChangeAspect="1" noChangeArrowheads="1"/>
            </p:cNvPicPr>
            <p:nvPr/>
          </p:nvPicPr>
          <p:blipFill>
            <a:blip r:embed="rId9">
              <a:lum bright="-33000" contrast="-20000"/>
            </a:blip>
            <a:srcRect/>
            <a:stretch>
              <a:fillRect/>
            </a:stretch>
          </p:blipFill>
          <p:spPr bwMode="auto">
            <a:xfrm>
              <a:off x="6120384" y="-13937"/>
              <a:ext cx="2279904" cy="2647204"/>
            </a:xfrm>
            <a:prstGeom prst="rect">
              <a:avLst/>
            </a:prstGeom>
            <a:noFill/>
            <a:ln w="9525">
              <a:solidFill>
                <a:srgbClr val="000000">
                  <a:alpha val="20000"/>
                </a:srgbClr>
              </a:solidFill>
              <a:miter lim="800000"/>
              <a:headEnd/>
              <a:tailEnd/>
            </a:ln>
          </p:spPr>
        </p:pic>
        <p:pic>
          <p:nvPicPr>
            <p:cNvPr id="81" name="Picture 2" descr="http://www.interware.it/tsr/scuole/percorsi/giulia/images/Seneca.jpg"/>
            <p:cNvPicPr>
              <a:picLocks noChangeAspect="1" noChangeArrowheads="1"/>
            </p:cNvPicPr>
            <p:nvPr/>
          </p:nvPicPr>
          <p:blipFill>
            <a:blip r:embed="rId10">
              <a:clrChange>
                <a:clrFrom>
                  <a:srgbClr val="010101"/>
                </a:clrFrom>
                <a:clrTo>
                  <a:srgbClr val="010101">
                    <a:alpha val="0"/>
                  </a:srgbClr>
                </a:clrTo>
              </a:clrChange>
              <a:lum bright="-33000" contrast="-20000"/>
            </a:blip>
            <a:srcRect/>
            <a:stretch>
              <a:fillRect/>
            </a:stretch>
          </p:blipFill>
          <p:spPr bwMode="auto">
            <a:xfrm>
              <a:off x="1002604" y="1572768"/>
              <a:ext cx="2167316" cy="3089048"/>
            </a:xfrm>
            <a:prstGeom prst="rect">
              <a:avLst/>
            </a:prstGeom>
            <a:noFill/>
          </p:spPr>
        </p:pic>
      </p:grpSp>
      <p:sp>
        <p:nvSpPr>
          <p:cNvPr id="91" name="Titolo 90"/>
          <p:cNvSpPr>
            <a:spLocks noGrp="1"/>
          </p:cNvSpPr>
          <p:nvPr>
            <p:ph type="ctrTitle"/>
          </p:nvPr>
        </p:nvSpPr>
        <p:spPr>
          <a:xfrm>
            <a:off x="1568196" y="6096000"/>
            <a:ext cx="6007608" cy="762000"/>
          </a:xfrm>
        </p:spPr>
        <p:txBody>
          <a:bodyPr>
            <a:normAutofit/>
          </a:bodyPr>
          <a:lstStyle/>
          <a:p>
            <a:r>
              <a:rPr lang="it-IT" sz="3000" dirty="0" smtClean="0"/>
              <a:t>Mappa Concettuale</a:t>
            </a:r>
            <a:endParaRPr lang="it-IT" sz="3000" dirty="0"/>
          </a:p>
        </p:txBody>
      </p:sp>
      <p:grpSp>
        <p:nvGrpSpPr>
          <p:cNvPr id="58" name="Gruppo 57"/>
          <p:cNvGrpSpPr/>
          <p:nvPr/>
        </p:nvGrpSpPr>
        <p:grpSpPr>
          <a:xfrm>
            <a:off x="313651" y="624195"/>
            <a:ext cx="4054864" cy="2871990"/>
            <a:chOff x="155155" y="538851"/>
            <a:chExt cx="4054864" cy="2871990"/>
          </a:xfrm>
        </p:grpSpPr>
        <p:grpSp>
          <p:nvGrpSpPr>
            <p:cNvPr id="13" name="Gruppo 100"/>
            <p:cNvGrpSpPr/>
            <p:nvPr/>
          </p:nvGrpSpPr>
          <p:grpSpPr>
            <a:xfrm>
              <a:off x="155155" y="538851"/>
              <a:ext cx="4054864" cy="2871990"/>
              <a:chOff x="130771" y="502275"/>
              <a:chExt cx="4054862" cy="2871989"/>
            </a:xfrm>
          </p:grpSpPr>
          <p:grpSp>
            <p:nvGrpSpPr>
              <p:cNvPr id="14" name="Gruppo 4"/>
              <p:cNvGrpSpPr>
                <a:grpSpLocks noChangeAspect="1"/>
              </p:cNvGrpSpPr>
              <p:nvPr/>
            </p:nvGrpSpPr>
            <p:grpSpPr>
              <a:xfrm flipV="1">
                <a:off x="218939" y="726154"/>
                <a:ext cx="3966694" cy="2648110"/>
                <a:chOff x="-214346" y="-6036764"/>
                <a:chExt cx="15142113" cy="10108704"/>
              </a:xfrm>
            </p:grpSpPr>
            <p:sp>
              <p:nvSpPr>
                <p:cNvPr id="25" name="Freeform 7"/>
                <p:cNvSpPr>
                  <a:spLocks/>
                </p:cNvSpPr>
                <p:nvPr/>
              </p:nvSpPr>
              <p:spPr bwMode="auto">
                <a:xfrm rot="21404699" flipV="1">
                  <a:off x="-179387" y="3094830"/>
                  <a:ext cx="9502773" cy="668338"/>
                </a:xfrm>
                <a:custGeom>
                  <a:avLst/>
                  <a:gdLst/>
                  <a:ahLst/>
                  <a:cxnLst>
                    <a:cxn ang="0">
                      <a:pos x="0" y="421"/>
                    </a:cxn>
                    <a:cxn ang="0">
                      <a:pos x="2362" y="41"/>
                    </a:cxn>
                    <a:cxn ang="0">
                      <a:pos x="4790" y="173"/>
                    </a:cxn>
                    <a:cxn ang="0">
                      <a:pos x="5986" y="122"/>
                    </a:cxn>
                  </a:cxnLst>
                  <a:rect l="0" t="0" r="r" b="b"/>
                  <a:pathLst>
                    <a:path w="5986" h="421">
                      <a:moveTo>
                        <a:pt x="0" y="421"/>
                      </a:moveTo>
                      <a:cubicBezTo>
                        <a:pt x="782" y="251"/>
                        <a:pt x="1564" y="82"/>
                        <a:pt x="2362" y="41"/>
                      </a:cubicBezTo>
                      <a:cubicBezTo>
                        <a:pt x="3160" y="0"/>
                        <a:pt x="4186" y="160"/>
                        <a:pt x="4790" y="173"/>
                      </a:cubicBezTo>
                      <a:cubicBezTo>
                        <a:pt x="5394" y="186"/>
                        <a:pt x="5690" y="154"/>
                        <a:pt x="5986" y="122"/>
                      </a:cubicBezTo>
                    </a:path>
                  </a:pathLst>
                </a:custGeom>
                <a:noFill/>
                <a:ln w="215900" cap="flat" cmpd="sng">
                  <a:gradFill flip="none" rotWithShape="1">
                    <a:gsLst>
                      <a:gs pos="67000">
                        <a:srgbClr val="006600">
                          <a:alpha val="76000"/>
                        </a:srgbClr>
                      </a:gs>
                      <a:gs pos="23000">
                        <a:srgbClr val="00CC00">
                          <a:alpha val="35000"/>
                        </a:srgbClr>
                      </a:gs>
                      <a:gs pos="52000">
                        <a:srgbClr val="00CC00">
                          <a:alpha val="33725"/>
                        </a:srgbClr>
                      </a:gs>
                    </a:gsLst>
                    <a:lin ang="0" scaled="0"/>
                    <a:tileRect/>
                  </a:gradFill>
                  <a:prstDash val="solid"/>
                  <a:round/>
                  <a:headEnd/>
                  <a:tailEnd/>
                </a:ln>
                <a:effectLst/>
                <a:scene3d>
                  <a:camera prst="orthographicFront"/>
                  <a:lightRig rig="glow" dir="t">
                    <a:rot lat="0" lon="0" rev="7200000"/>
                  </a:lightRig>
                </a:scene3d>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26" name="Figura a mano libera 2"/>
                <p:cNvSpPr/>
                <p:nvPr/>
              </p:nvSpPr>
              <p:spPr>
                <a:xfrm>
                  <a:off x="-214346" y="3214660"/>
                  <a:ext cx="9534144" cy="857280"/>
                </a:xfrm>
                <a:custGeom>
                  <a:avLst/>
                  <a:gdLst>
                    <a:gd name="connsiteX0" fmla="*/ 0 w 9534144"/>
                    <a:gd name="connsiteY0" fmla="*/ 1158240 h 1158240"/>
                    <a:gd name="connsiteX1" fmla="*/ 4791456 w 9534144"/>
                    <a:gd name="connsiteY1" fmla="*/ 12192 h 1158240"/>
                    <a:gd name="connsiteX2" fmla="*/ 9534144 w 9534144"/>
                    <a:gd name="connsiteY2" fmla="*/ 1085088 h 1158240"/>
                    <a:gd name="connsiteX0" fmla="*/ 0 w 9534144"/>
                    <a:gd name="connsiteY0" fmla="*/ 1158240 h 1158240"/>
                    <a:gd name="connsiteX1" fmla="*/ 3791292 w 9534144"/>
                    <a:gd name="connsiteY1" fmla="*/ 12192 h 1158240"/>
                    <a:gd name="connsiteX2" fmla="*/ 9534144 w 9534144"/>
                    <a:gd name="connsiteY2" fmla="*/ 1085088 h 1158240"/>
                    <a:gd name="connsiteX0" fmla="*/ 0 w 9534144"/>
                    <a:gd name="connsiteY0" fmla="*/ 926618 h 926618"/>
                    <a:gd name="connsiteX1" fmla="*/ 4148450 w 9534144"/>
                    <a:gd name="connsiteY1" fmla="*/ 12192 h 926618"/>
                    <a:gd name="connsiteX2" fmla="*/ 9534144 w 9534144"/>
                    <a:gd name="connsiteY2" fmla="*/ 853466 h 926618"/>
                  </a:gdLst>
                  <a:ahLst/>
                  <a:cxnLst>
                    <a:cxn ang="0">
                      <a:pos x="connsiteX0" y="connsiteY0"/>
                    </a:cxn>
                    <a:cxn ang="0">
                      <a:pos x="connsiteX1" y="connsiteY1"/>
                    </a:cxn>
                    <a:cxn ang="0">
                      <a:pos x="connsiteX2" y="connsiteY2"/>
                    </a:cxn>
                  </a:cxnLst>
                  <a:rect l="l" t="t" r="r" b="b"/>
                  <a:pathLst>
                    <a:path w="9534144" h="926618">
                      <a:moveTo>
                        <a:pt x="0" y="926618"/>
                      </a:moveTo>
                      <a:cubicBezTo>
                        <a:pt x="1601216" y="359690"/>
                        <a:pt x="2559426" y="24384"/>
                        <a:pt x="4148450" y="12192"/>
                      </a:cubicBezTo>
                      <a:cubicBezTo>
                        <a:pt x="5737474" y="0"/>
                        <a:pt x="7957312" y="310922"/>
                        <a:pt x="9534144" y="853466"/>
                      </a:cubicBezTo>
                    </a:path>
                  </a:pathLst>
                </a:custGeom>
                <a:noFill/>
                <a:ln w="215900" cap="flat" cmpd="sng">
                  <a:gradFill flip="none" rotWithShape="1">
                    <a:gsLst>
                      <a:gs pos="67000">
                        <a:srgbClr val="006600">
                          <a:alpha val="76000"/>
                        </a:srgbClr>
                      </a:gs>
                      <a:gs pos="23000">
                        <a:srgbClr val="00CC00">
                          <a:alpha val="35000"/>
                        </a:srgbClr>
                      </a:gs>
                      <a:gs pos="52000">
                        <a:srgbClr val="00CC00">
                          <a:alpha val="33725"/>
                        </a:srgbClr>
                      </a:gs>
                    </a:gsLst>
                    <a:lin ang="0" scaled="0"/>
                    <a:tileRect/>
                  </a:gradFill>
                  <a:prstDash val="solid"/>
                  <a:round/>
                  <a:headEnd/>
                  <a:tailEnd/>
                </a:ln>
                <a:effectLst/>
                <a:scene3d>
                  <a:camera prst="orthographicFront"/>
                  <a:lightRig rig="glow" dir="t">
                    <a:rot lat="0" lon="0" rev="7200000"/>
                  </a:lightRig>
                </a:scene3d>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27" name="Figura a mano libera 3"/>
                <p:cNvSpPr/>
                <p:nvPr/>
              </p:nvSpPr>
              <p:spPr>
                <a:xfrm>
                  <a:off x="-214342" y="-6036764"/>
                  <a:ext cx="15142109" cy="10038271"/>
                </a:xfrm>
                <a:custGeom>
                  <a:avLst/>
                  <a:gdLst>
                    <a:gd name="connsiteX0" fmla="*/ 9729216 w 9729216"/>
                    <a:gd name="connsiteY0" fmla="*/ 184912 h 721360"/>
                    <a:gd name="connsiteX1" fmla="*/ 6851904 w 9729216"/>
                    <a:gd name="connsiteY1" fmla="*/ 696976 h 721360"/>
                    <a:gd name="connsiteX2" fmla="*/ 3108960 w 9729216"/>
                    <a:gd name="connsiteY2" fmla="*/ 38608 h 721360"/>
                    <a:gd name="connsiteX3" fmla="*/ 0 w 9729216"/>
                    <a:gd name="connsiteY3" fmla="*/ 465328 h 721360"/>
                    <a:gd name="connsiteX0" fmla="*/ 10663309 w 10663309"/>
                    <a:gd name="connsiteY0" fmla="*/ 0 h 831818"/>
                    <a:gd name="connsiteX1" fmla="*/ 6851904 w 10663309"/>
                    <a:gd name="connsiteY1" fmla="*/ 807041 h 831818"/>
                    <a:gd name="connsiteX2" fmla="*/ 3108960 w 10663309"/>
                    <a:gd name="connsiteY2" fmla="*/ 148673 h 831818"/>
                    <a:gd name="connsiteX3" fmla="*/ 0 w 10663309"/>
                    <a:gd name="connsiteY3" fmla="*/ 575393 h 831818"/>
                    <a:gd name="connsiteX0" fmla="*/ 10663309 w 10663309"/>
                    <a:gd name="connsiteY0" fmla="*/ 0 h 856493"/>
                    <a:gd name="connsiteX1" fmla="*/ 9095096 w 10663309"/>
                    <a:gd name="connsiteY1" fmla="*/ 445379 h 856493"/>
                    <a:gd name="connsiteX2" fmla="*/ 6851904 w 10663309"/>
                    <a:gd name="connsiteY2" fmla="*/ 807041 h 856493"/>
                    <a:gd name="connsiteX3" fmla="*/ 3108960 w 10663309"/>
                    <a:gd name="connsiteY3" fmla="*/ 148673 h 856493"/>
                    <a:gd name="connsiteX4" fmla="*/ 0 w 10663309"/>
                    <a:gd name="connsiteY4" fmla="*/ 575393 h 856493"/>
                    <a:gd name="connsiteX0" fmla="*/ 12433168 w 12433168"/>
                    <a:gd name="connsiteY0" fmla="*/ 0 h 5569915"/>
                    <a:gd name="connsiteX1" fmla="*/ 9095096 w 12433168"/>
                    <a:gd name="connsiteY1" fmla="*/ 4722546 h 5569915"/>
                    <a:gd name="connsiteX2" fmla="*/ 6851904 w 12433168"/>
                    <a:gd name="connsiteY2" fmla="*/ 5084208 h 5569915"/>
                    <a:gd name="connsiteX3" fmla="*/ 3108960 w 12433168"/>
                    <a:gd name="connsiteY3" fmla="*/ 4425840 h 5569915"/>
                    <a:gd name="connsiteX4" fmla="*/ 0 w 12433168"/>
                    <a:gd name="connsiteY4" fmla="*/ 4852560 h 5569915"/>
                    <a:gd name="connsiteX0" fmla="*/ 12433168 w 12433168"/>
                    <a:gd name="connsiteY0" fmla="*/ 0 h 5174051"/>
                    <a:gd name="connsiteX1" fmla="*/ 10127511 w 12433168"/>
                    <a:gd name="connsiteY1" fmla="*/ 3886777 h 5174051"/>
                    <a:gd name="connsiteX2" fmla="*/ 6851904 w 12433168"/>
                    <a:gd name="connsiteY2" fmla="*/ 5084208 h 5174051"/>
                    <a:gd name="connsiteX3" fmla="*/ 3108960 w 12433168"/>
                    <a:gd name="connsiteY3" fmla="*/ 4425840 h 5174051"/>
                    <a:gd name="connsiteX4" fmla="*/ 0 w 12433168"/>
                    <a:gd name="connsiteY4" fmla="*/ 4852560 h 5174051"/>
                    <a:gd name="connsiteX0" fmla="*/ 12433168 w 14198992"/>
                    <a:gd name="connsiteY0" fmla="*/ 4233771 h 9565577"/>
                    <a:gd name="connsiteX1" fmla="*/ 13814715 w 14198992"/>
                    <a:gd name="connsiteY1" fmla="*/ 647796 h 9565577"/>
                    <a:gd name="connsiteX2" fmla="*/ 10127511 w 14198992"/>
                    <a:gd name="connsiteY2" fmla="*/ 8120548 h 9565577"/>
                    <a:gd name="connsiteX3" fmla="*/ 6851904 w 14198992"/>
                    <a:gd name="connsiteY3" fmla="*/ 9317979 h 9565577"/>
                    <a:gd name="connsiteX4" fmla="*/ 3108960 w 14198992"/>
                    <a:gd name="connsiteY4" fmla="*/ 8659611 h 9565577"/>
                    <a:gd name="connsiteX5" fmla="*/ 0 w 14198992"/>
                    <a:gd name="connsiteY5" fmla="*/ 9086331 h 9565577"/>
                    <a:gd name="connsiteX0" fmla="*/ 12433168 w 14198992"/>
                    <a:gd name="connsiteY0" fmla="*/ 2840826 h 9844165"/>
                    <a:gd name="connsiteX1" fmla="*/ 13814715 w 14198992"/>
                    <a:gd name="connsiteY1" fmla="*/ 926384 h 9844165"/>
                    <a:gd name="connsiteX2" fmla="*/ 10127511 w 14198992"/>
                    <a:gd name="connsiteY2" fmla="*/ 8399136 h 9844165"/>
                    <a:gd name="connsiteX3" fmla="*/ 6851904 w 14198992"/>
                    <a:gd name="connsiteY3" fmla="*/ 9596567 h 9844165"/>
                    <a:gd name="connsiteX4" fmla="*/ 3108960 w 14198992"/>
                    <a:gd name="connsiteY4" fmla="*/ 8938199 h 9844165"/>
                    <a:gd name="connsiteX5" fmla="*/ 0 w 14198992"/>
                    <a:gd name="connsiteY5" fmla="*/ 9364919 h 9844165"/>
                    <a:gd name="connsiteX0" fmla="*/ 12433168 w 14011363"/>
                    <a:gd name="connsiteY0" fmla="*/ 7002312 h 14005651"/>
                    <a:gd name="connsiteX1" fmla="*/ 11307412 w 14011363"/>
                    <a:gd name="connsiteY1" fmla="*/ 319074 h 14005651"/>
                    <a:gd name="connsiteX2" fmla="*/ 13814715 w 14011363"/>
                    <a:gd name="connsiteY2" fmla="*/ 5087870 h 14005651"/>
                    <a:gd name="connsiteX3" fmla="*/ 10127511 w 14011363"/>
                    <a:gd name="connsiteY3" fmla="*/ 12560622 h 14005651"/>
                    <a:gd name="connsiteX4" fmla="*/ 6851904 w 14011363"/>
                    <a:gd name="connsiteY4" fmla="*/ 13758053 h 14005651"/>
                    <a:gd name="connsiteX5" fmla="*/ 3108960 w 14011363"/>
                    <a:gd name="connsiteY5" fmla="*/ 13099685 h 14005651"/>
                    <a:gd name="connsiteX6" fmla="*/ 0 w 14011363"/>
                    <a:gd name="connsiteY6" fmla="*/ 13526405 h 14005651"/>
                    <a:gd name="connsiteX0" fmla="*/ 11307412 w 14011367"/>
                    <a:gd name="connsiteY0" fmla="*/ 319074 h 14005651"/>
                    <a:gd name="connsiteX1" fmla="*/ 13814715 w 14011367"/>
                    <a:gd name="connsiteY1" fmla="*/ 5087870 h 14005651"/>
                    <a:gd name="connsiteX2" fmla="*/ 10127511 w 14011367"/>
                    <a:gd name="connsiteY2" fmla="*/ 12560622 h 14005651"/>
                    <a:gd name="connsiteX3" fmla="*/ 6851904 w 14011367"/>
                    <a:gd name="connsiteY3" fmla="*/ 13758053 h 14005651"/>
                    <a:gd name="connsiteX4" fmla="*/ 3108960 w 14011367"/>
                    <a:gd name="connsiteY4" fmla="*/ 13099685 h 14005651"/>
                    <a:gd name="connsiteX5" fmla="*/ 0 w 14011367"/>
                    <a:gd name="connsiteY5" fmla="*/ 13526405 h 14005651"/>
                    <a:gd name="connsiteX0" fmla="*/ 13814715 w 13814714"/>
                    <a:gd name="connsiteY0" fmla="*/ -1 h 8917780"/>
                    <a:gd name="connsiteX1" fmla="*/ 10127511 w 13814714"/>
                    <a:gd name="connsiteY1" fmla="*/ 7472751 h 8917780"/>
                    <a:gd name="connsiteX2" fmla="*/ 6851904 w 13814714"/>
                    <a:gd name="connsiteY2" fmla="*/ 8670182 h 8917780"/>
                    <a:gd name="connsiteX3" fmla="*/ 3108960 w 13814714"/>
                    <a:gd name="connsiteY3" fmla="*/ 8011814 h 8917780"/>
                    <a:gd name="connsiteX4" fmla="*/ 0 w 13814714"/>
                    <a:gd name="connsiteY4" fmla="*/ 8438534 h 8917780"/>
                    <a:gd name="connsiteX0" fmla="*/ 15142108 w 15142108"/>
                    <a:gd name="connsiteY0" fmla="*/ 0 h 10409056"/>
                    <a:gd name="connsiteX1" fmla="*/ 10127511 w 15142108"/>
                    <a:gd name="connsiteY1" fmla="*/ 8750986 h 10409056"/>
                    <a:gd name="connsiteX2" fmla="*/ 6851904 w 15142108"/>
                    <a:gd name="connsiteY2" fmla="*/ 9948417 h 10409056"/>
                    <a:gd name="connsiteX3" fmla="*/ 3108960 w 15142108"/>
                    <a:gd name="connsiteY3" fmla="*/ 9290049 h 10409056"/>
                    <a:gd name="connsiteX4" fmla="*/ 0 w 15142108"/>
                    <a:gd name="connsiteY4" fmla="*/ 9716769 h 10409056"/>
                    <a:gd name="connsiteX0" fmla="*/ 15142108 w 15142108"/>
                    <a:gd name="connsiteY0" fmla="*/ 0 h 10409056"/>
                    <a:gd name="connsiteX1" fmla="*/ 10127511 w 15142108"/>
                    <a:gd name="connsiteY1" fmla="*/ 8750986 h 10409056"/>
                    <a:gd name="connsiteX2" fmla="*/ 6851904 w 15142108"/>
                    <a:gd name="connsiteY2" fmla="*/ 9948417 h 10409056"/>
                    <a:gd name="connsiteX3" fmla="*/ 3108960 w 15142108"/>
                    <a:gd name="connsiteY3" fmla="*/ 9290049 h 10409056"/>
                    <a:gd name="connsiteX4" fmla="*/ 0 w 15142108"/>
                    <a:gd name="connsiteY4" fmla="*/ 9716769 h 10409056"/>
                    <a:gd name="connsiteX0" fmla="*/ 15142108 w 15142108"/>
                    <a:gd name="connsiteY0" fmla="*/ 0 h 10038260"/>
                    <a:gd name="connsiteX1" fmla="*/ 11946529 w 15142108"/>
                    <a:gd name="connsiteY1" fmla="*/ 4768796 h 10038260"/>
                    <a:gd name="connsiteX2" fmla="*/ 10127511 w 15142108"/>
                    <a:gd name="connsiteY2" fmla="*/ 8750986 h 10038260"/>
                    <a:gd name="connsiteX3" fmla="*/ 6851904 w 15142108"/>
                    <a:gd name="connsiteY3" fmla="*/ 9948417 h 10038260"/>
                    <a:gd name="connsiteX4" fmla="*/ 3108960 w 15142108"/>
                    <a:gd name="connsiteY4" fmla="*/ 9290049 h 10038260"/>
                    <a:gd name="connsiteX5" fmla="*/ 0 w 15142108"/>
                    <a:gd name="connsiteY5" fmla="*/ 9716769 h 10038260"/>
                    <a:gd name="connsiteX0" fmla="*/ 15142108 w 15142108"/>
                    <a:gd name="connsiteY0" fmla="*/ 0 h 10038260"/>
                    <a:gd name="connsiteX1" fmla="*/ 11946529 w 15142108"/>
                    <a:gd name="connsiteY1" fmla="*/ 3490565 h 10038260"/>
                    <a:gd name="connsiteX2" fmla="*/ 10127511 w 15142108"/>
                    <a:gd name="connsiteY2" fmla="*/ 8750986 h 10038260"/>
                    <a:gd name="connsiteX3" fmla="*/ 6851904 w 15142108"/>
                    <a:gd name="connsiteY3" fmla="*/ 9948417 h 10038260"/>
                    <a:gd name="connsiteX4" fmla="*/ 3108960 w 15142108"/>
                    <a:gd name="connsiteY4" fmla="*/ 9290049 h 10038260"/>
                    <a:gd name="connsiteX5" fmla="*/ 0 w 15142108"/>
                    <a:gd name="connsiteY5" fmla="*/ 9716769 h 10038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108" h="10038260">
                      <a:moveTo>
                        <a:pt x="15142108" y="0"/>
                      </a:moveTo>
                      <a:cubicBezTo>
                        <a:pt x="14609512" y="876737"/>
                        <a:pt x="12782295" y="2032067"/>
                        <a:pt x="11946529" y="3490565"/>
                      </a:cubicBezTo>
                      <a:cubicBezTo>
                        <a:pt x="11110763" y="4949063"/>
                        <a:pt x="10976615" y="7674677"/>
                        <a:pt x="10127511" y="8750986"/>
                      </a:cubicBezTo>
                      <a:cubicBezTo>
                        <a:pt x="9278407" y="9827295"/>
                        <a:pt x="8021662" y="9858573"/>
                        <a:pt x="6851904" y="9948417"/>
                      </a:cubicBezTo>
                      <a:cubicBezTo>
                        <a:pt x="5682146" y="10038261"/>
                        <a:pt x="4250944" y="9328657"/>
                        <a:pt x="3108960" y="9290049"/>
                      </a:cubicBezTo>
                      <a:cubicBezTo>
                        <a:pt x="1966976" y="9251441"/>
                        <a:pt x="983488" y="9484105"/>
                        <a:pt x="0" y="9716769"/>
                      </a:cubicBezTo>
                    </a:path>
                  </a:pathLst>
                </a:custGeom>
                <a:noFill/>
                <a:ln w="190500" cap="flat" cmpd="sng">
                  <a:gradFill flip="none" rotWithShape="1">
                    <a:gsLst>
                      <a:gs pos="67000">
                        <a:srgbClr val="006600">
                          <a:alpha val="76000"/>
                        </a:srgbClr>
                      </a:gs>
                      <a:gs pos="23000">
                        <a:srgbClr val="00CC00">
                          <a:alpha val="35000"/>
                        </a:srgbClr>
                      </a:gs>
                      <a:gs pos="52000">
                        <a:srgbClr val="00CC00">
                          <a:alpha val="33725"/>
                        </a:srgbClr>
                      </a:gs>
                    </a:gsLst>
                    <a:lin ang="0" scaled="0"/>
                    <a:tileRect/>
                  </a:gradFill>
                  <a:prstDash val="solid"/>
                  <a:round/>
                  <a:headEnd/>
                  <a:tailEnd/>
                </a:ln>
                <a:effectLst/>
                <a:scene3d>
                  <a:camera prst="orthographicFront"/>
                  <a:lightRig rig="glow" dir="t">
                    <a:rot lat="0" lon="0" rev="8400000"/>
                  </a:lightRig>
                </a:scene3d>
                <a:sp3d prstMaterial="softEdge">
                  <a:bevelT/>
                </a:sp3d>
              </p:spPr>
              <p:txBody>
                <a:bodyPr vert="horz" wrap="square" lIns="91440" tIns="45720" rIns="91440" bIns="45720" numCol="1" anchor="t" anchorCtr="0" compatLnSpc="1">
                  <a:prstTxWarp prst="textNoShape">
                    <a:avLst/>
                  </a:prstTxWarp>
                </a:bodyPr>
                <a:lstStyle/>
                <a:p>
                  <a:endParaRPr lang="it-IT"/>
                </a:p>
              </p:txBody>
            </p:sp>
          </p:grpSp>
          <p:sp>
            <p:nvSpPr>
              <p:cNvPr id="15" name="CasellaDiTesto 14"/>
              <p:cNvSpPr txBox="1"/>
              <p:nvPr/>
            </p:nvSpPr>
            <p:spPr>
              <a:xfrm>
                <a:off x="511380" y="502275"/>
                <a:ext cx="184731" cy="723275"/>
              </a:xfrm>
              <a:prstGeom prst="rect">
                <a:avLst/>
              </a:prstGeom>
              <a:noFill/>
            </p:spPr>
            <p:txBody>
              <a:bodyPr wrap="none" rtlCol="0">
                <a:spAutoFit/>
              </a:bodyPr>
              <a:lstStyle/>
              <a:p>
                <a:endParaRPr lang="it-IT" sz="4100" dirty="0">
                  <a:solidFill>
                    <a:schemeClr val="bg1"/>
                  </a:solidFill>
                  <a:effectLst>
                    <a:glow rad="101600">
                      <a:schemeClr val="tx1">
                        <a:alpha val="60000"/>
                      </a:schemeClr>
                    </a:glow>
                  </a:effectLst>
                  <a:latin typeface="VTKS  mural" pitchFamily="2" charset="0"/>
                </a:endParaRPr>
              </a:p>
            </p:txBody>
          </p:sp>
          <p:sp>
            <p:nvSpPr>
              <p:cNvPr id="18" name="CasellaDiTesto 17"/>
              <p:cNvSpPr txBox="1"/>
              <p:nvPr/>
            </p:nvSpPr>
            <p:spPr>
              <a:xfrm>
                <a:off x="130771" y="1057567"/>
                <a:ext cx="2758060" cy="830997"/>
              </a:xfrm>
              <a:prstGeom prst="rect">
                <a:avLst/>
              </a:prstGeom>
              <a:noFill/>
            </p:spPr>
            <p:txBody>
              <a:bodyPr wrap="square" rtlCol="0">
                <a:spAutoFit/>
              </a:bodyPr>
              <a:lstStyle/>
              <a:p>
                <a:pPr algn="ctr"/>
                <a:r>
                  <a:rPr lang="it-IT" sz="1600" dirty="0">
                    <a:solidFill>
                      <a:schemeClr val="bg1"/>
                    </a:solidFill>
                    <a:effectLst>
                      <a:glow rad="101600">
                        <a:srgbClr val="00B050">
                          <a:alpha val="60000"/>
                        </a:srgbClr>
                      </a:glow>
                      <a:outerShdw blurRad="571500" sx="110000" sy="110000" algn="ctr" rotWithShape="0">
                        <a:prstClr val="black"/>
                      </a:outerShdw>
                    </a:effectLst>
                  </a:rPr>
                  <a:t>Ruolo dell’intellettuale nella Repubblica e nel Principato. </a:t>
                </a:r>
                <a:br>
                  <a:rPr lang="it-IT" sz="1600" dirty="0">
                    <a:solidFill>
                      <a:schemeClr val="bg1"/>
                    </a:solidFill>
                    <a:effectLst>
                      <a:glow rad="101600">
                        <a:srgbClr val="00B050">
                          <a:alpha val="60000"/>
                        </a:srgbClr>
                      </a:glow>
                      <a:outerShdw blurRad="571500" sx="110000" sy="110000" algn="ctr" rotWithShape="0">
                        <a:prstClr val="black"/>
                      </a:outerShdw>
                    </a:effectLst>
                  </a:rPr>
                </a:br>
                <a:r>
                  <a:rPr lang="it-IT" sz="1600" dirty="0" smtClean="0">
                    <a:solidFill>
                      <a:schemeClr val="bg1"/>
                    </a:solidFill>
                    <a:effectLst>
                      <a:glow rad="101600">
                        <a:srgbClr val="00B050">
                          <a:alpha val="60000"/>
                        </a:srgbClr>
                      </a:glow>
                      <a:outerShdw blurRad="571500" sx="110000" sy="110000" algn="ctr" rotWithShape="0">
                        <a:prstClr val="black"/>
                      </a:outerShdw>
                    </a:effectLst>
                  </a:rPr>
                  <a:t>Seneca. </a:t>
                </a:r>
                <a:r>
                  <a:rPr lang="it-IT" sz="1600" i="1" dirty="0" smtClean="0">
                    <a:solidFill>
                      <a:schemeClr val="bg1"/>
                    </a:solidFill>
                    <a:effectLst>
                      <a:glow rad="101600">
                        <a:srgbClr val="00B050">
                          <a:alpha val="60000"/>
                        </a:srgbClr>
                      </a:glow>
                      <a:outerShdw blurRad="571500" sx="110000" sy="110000" algn="ctr" rotWithShape="0">
                        <a:prstClr val="black"/>
                      </a:outerShdw>
                    </a:effectLst>
                  </a:rPr>
                  <a:t>De </a:t>
                </a:r>
                <a:r>
                  <a:rPr lang="it-IT" sz="1600" i="1" dirty="0" err="1" smtClean="0">
                    <a:solidFill>
                      <a:schemeClr val="bg1"/>
                    </a:solidFill>
                    <a:effectLst>
                      <a:glow rad="101600">
                        <a:srgbClr val="00B050">
                          <a:alpha val="60000"/>
                        </a:srgbClr>
                      </a:glow>
                      <a:outerShdw blurRad="571500" sx="110000" sy="110000" algn="ctr" rotWithShape="0">
                        <a:prstClr val="black"/>
                      </a:outerShdw>
                    </a:effectLst>
                  </a:rPr>
                  <a:t>Clementia</a:t>
                </a:r>
                <a:endParaRPr lang="it-IT" sz="1600" i="1" dirty="0">
                  <a:solidFill>
                    <a:schemeClr val="bg1"/>
                  </a:solidFill>
                  <a:effectLst>
                    <a:glow rad="101600">
                      <a:srgbClr val="00B050">
                        <a:alpha val="60000"/>
                      </a:srgbClr>
                    </a:glow>
                    <a:outerShdw blurRad="571500" sx="110000" sy="110000" algn="ctr" rotWithShape="0">
                      <a:prstClr val="black"/>
                    </a:outerShdw>
                  </a:effectLst>
                </a:endParaRPr>
              </a:p>
            </p:txBody>
          </p:sp>
        </p:grpSp>
        <p:sp>
          <p:nvSpPr>
            <p:cNvPr id="68" name="CasellaDiTesto 67"/>
            <p:cNvSpPr txBox="1"/>
            <p:nvPr/>
          </p:nvSpPr>
          <p:spPr>
            <a:xfrm>
              <a:off x="705901" y="599815"/>
              <a:ext cx="1619348" cy="630938"/>
            </a:xfrm>
            <a:prstGeom prst="rect">
              <a:avLst/>
            </a:prstGeom>
            <a:noFill/>
          </p:spPr>
          <p:txBody>
            <a:bodyPr wrap="none" lIns="91437" tIns="45718" rIns="91437" bIns="45718" rtlCol="0">
              <a:spAutoFit/>
            </a:bodyPr>
            <a:lstStyle/>
            <a:p>
              <a:r>
                <a:rPr lang="it-IT" sz="3500" dirty="0" smtClean="0">
                  <a:solidFill>
                    <a:schemeClr val="bg1"/>
                  </a:solidFill>
                  <a:effectLst>
                    <a:glow rad="101600">
                      <a:schemeClr val="tx1">
                        <a:alpha val="40000"/>
                      </a:schemeClr>
                    </a:glow>
                  </a:effectLst>
                  <a:latin typeface="VTKS  mural" pitchFamily="2" charset="0"/>
                  <a:hlinkClick r:id="rId11" action="ppaction://hlinksldjump"/>
                </a:rPr>
                <a:t>Latino</a:t>
              </a:r>
              <a:endParaRPr lang="it-IT" sz="3500" dirty="0">
                <a:solidFill>
                  <a:schemeClr val="bg1"/>
                </a:solidFill>
                <a:effectLst>
                  <a:glow rad="101600">
                    <a:schemeClr val="tx1">
                      <a:alpha val="60000"/>
                    </a:schemeClr>
                  </a:glow>
                </a:effectLst>
                <a:latin typeface="VTKS  mural" pitchFamily="2" charset="0"/>
              </a:endParaRPr>
            </a:p>
          </p:txBody>
        </p:sp>
      </p:grpSp>
      <p:sp>
        <p:nvSpPr>
          <p:cNvPr id="105" name="CasellaDiTesto 104"/>
          <p:cNvSpPr txBox="1"/>
          <p:nvPr/>
        </p:nvSpPr>
        <p:spPr>
          <a:xfrm>
            <a:off x="6324108" y="4996426"/>
            <a:ext cx="2382591" cy="1246495"/>
          </a:xfrm>
          <a:prstGeom prst="rect">
            <a:avLst/>
          </a:prstGeom>
          <a:noFill/>
        </p:spPr>
        <p:txBody>
          <a:bodyPr wrap="square" rtlCol="0">
            <a:spAutoFit/>
          </a:bodyPr>
          <a:lstStyle/>
          <a:p>
            <a:pPr algn="ctr"/>
            <a:r>
              <a:rPr lang="it-IT" sz="1500" dirty="0" smtClean="0">
                <a:solidFill>
                  <a:schemeClr val="bg1"/>
                </a:solidFill>
                <a:effectLst>
                  <a:glow rad="101600">
                    <a:srgbClr val="00CC99">
                      <a:alpha val="60000"/>
                    </a:srgbClr>
                  </a:glow>
                  <a:outerShdw blurRad="571500" sx="130000" sy="130000" algn="ctr" rotWithShape="0">
                    <a:prstClr val="black">
                      <a:alpha val="90000"/>
                    </a:prstClr>
                  </a:outerShdw>
                </a:effectLst>
              </a:rPr>
              <a:t>Conflitto tra intellettuale e società nell’Italia postunitaria.</a:t>
            </a:r>
            <a:br>
              <a:rPr lang="it-IT" sz="1500" dirty="0" smtClean="0">
                <a:solidFill>
                  <a:schemeClr val="bg1"/>
                </a:solidFill>
                <a:effectLst>
                  <a:glow rad="101600">
                    <a:srgbClr val="00CC99">
                      <a:alpha val="60000"/>
                    </a:srgbClr>
                  </a:glow>
                  <a:outerShdw blurRad="571500" sx="130000" sy="130000" algn="ctr" rotWithShape="0">
                    <a:prstClr val="black">
                      <a:alpha val="90000"/>
                    </a:prstClr>
                  </a:outerShdw>
                </a:effectLst>
              </a:rPr>
            </a:br>
            <a:r>
              <a:rPr lang="it-IT" sz="1500" dirty="0" smtClean="0">
                <a:solidFill>
                  <a:schemeClr val="bg1"/>
                </a:solidFill>
                <a:effectLst>
                  <a:glow rad="101600">
                    <a:srgbClr val="00CC99">
                      <a:alpha val="60000"/>
                    </a:srgbClr>
                  </a:glow>
                  <a:outerShdw blurRad="571500" sx="130000" sy="130000" algn="ctr" rotWithShape="0">
                    <a:prstClr val="black">
                      <a:alpha val="90000"/>
                    </a:prstClr>
                  </a:outerShdw>
                </a:effectLst>
              </a:rPr>
              <a:t>Luigi Pirandello. Rifiuto della vita sociale </a:t>
            </a:r>
            <a:endParaRPr lang="it-IT" sz="1500" dirty="0">
              <a:solidFill>
                <a:schemeClr val="bg1"/>
              </a:solidFill>
              <a:effectLst>
                <a:glow rad="101600">
                  <a:srgbClr val="00CC99">
                    <a:alpha val="60000"/>
                  </a:srgbClr>
                </a:glow>
                <a:outerShdw blurRad="571500" sx="130000" sy="130000" algn="ctr" rotWithShape="0">
                  <a:prstClr val="black">
                    <a:alpha val="90000"/>
                  </a:prstClr>
                </a:outerShdw>
              </a:effectLst>
            </a:endParaRPr>
          </a:p>
        </p:txBody>
      </p:sp>
      <p:grpSp>
        <p:nvGrpSpPr>
          <p:cNvPr id="4" name="Gruppo 75"/>
          <p:cNvGrpSpPr/>
          <p:nvPr/>
        </p:nvGrpSpPr>
        <p:grpSpPr>
          <a:xfrm>
            <a:off x="3309492" y="3516213"/>
            <a:ext cx="2638298" cy="2180141"/>
            <a:chOff x="3156541" y="3652383"/>
            <a:chExt cx="2638298" cy="1784130"/>
          </a:xfrm>
        </p:grpSpPr>
        <p:grpSp>
          <p:nvGrpSpPr>
            <p:cNvPr id="5" name="Gruppo 4"/>
            <p:cNvGrpSpPr>
              <a:grpSpLocks noChangeAspect="1"/>
            </p:cNvGrpSpPr>
            <p:nvPr/>
          </p:nvGrpSpPr>
          <p:grpSpPr>
            <a:xfrm flipV="1">
              <a:off x="3156541" y="3652383"/>
              <a:ext cx="2638298" cy="1685525"/>
              <a:chOff x="-556339" y="3094832"/>
              <a:chExt cx="10071209" cy="6434193"/>
            </a:xfrm>
            <a:scene3d>
              <a:camera prst="orthographicFront"/>
              <a:lightRig rig="glow" dir="t">
                <a:rot lat="0" lon="0" rev="13800000"/>
              </a:lightRig>
            </a:scene3d>
          </p:grpSpPr>
          <p:sp>
            <p:nvSpPr>
              <p:cNvPr id="76" name="Freeform 7"/>
              <p:cNvSpPr>
                <a:spLocks/>
              </p:cNvSpPr>
              <p:nvPr/>
            </p:nvSpPr>
            <p:spPr bwMode="auto">
              <a:xfrm rot="21404699" flipV="1">
                <a:off x="-179387" y="3094832"/>
                <a:ext cx="9502775" cy="668337"/>
              </a:xfrm>
              <a:custGeom>
                <a:avLst/>
                <a:gdLst/>
                <a:ahLst/>
                <a:cxnLst>
                  <a:cxn ang="0">
                    <a:pos x="0" y="421"/>
                  </a:cxn>
                  <a:cxn ang="0">
                    <a:pos x="2362" y="41"/>
                  </a:cxn>
                  <a:cxn ang="0">
                    <a:pos x="4790" y="173"/>
                  </a:cxn>
                  <a:cxn ang="0">
                    <a:pos x="5986" y="122"/>
                  </a:cxn>
                </a:cxnLst>
                <a:rect l="0" t="0" r="r" b="b"/>
                <a:pathLst>
                  <a:path w="5986" h="421">
                    <a:moveTo>
                      <a:pt x="0" y="421"/>
                    </a:moveTo>
                    <a:cubicBezTo>
                      <a:pt x="782" y="251"/>
                      <a:pt x="1564" y="82"/>
                      <a:pt x="2362" y="41"/>
                    </a:cubicBezTo>
                    <a:cubicBezTo>
                      <a:pt x="3160" y="0"/>
                      <a:pt x="4186" y="160"/>
                      <a:pt x="4790" y="173"/>
                    </a:cubicBezTo>
                    <a:cubicBezTo>
                      <a:pt x="5394" y="186"/>
                      <a:pt x="5690" y="154"/>
                      <a:pt x="5986" y="122"/>
                    </a:cubicBezTo>
                  </a:path>
                </a:pathLst>
              </a:custGeom>
              <a:noFill/>
              <a:ln w="215900" cap="flat" cmpd="sng">
                <a:gradFill flip="none" rotWithShape="1">
                  <a:gsLst>
                    <a:gs pos="67000">
                      <a:srgbClr val="FF9933">
                        <a:alpha val="50000"/>
                      </a:srgbClr>
                    </a:gs>
                    <a:gs pos="23000">
                      <a:srgbClr val="FF9933">
                        <a:alpha val="66000"/>
                      </a:srgbClr>
                    </a:gs>
                    <a:gs pos="52000">
                      <a:srgbClr val="FF6600">
                        <a:alpha val="44000"/>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pPr algn="ctr"/>
                <a:endParaRPr lang="it-IT"/>
              </a:p>
            </p:txBody>
          </p:sp>
          <p:sp>
            <p:nvSpPr>
              <p:cNvPr id="77" name="Figura a mano libera 2"/>
              <p:cNvSpPr/>
              <p:nvPr/>
            </p:nvSpPr>
            <p:spPr>
              <a:xfrm>
                <a:off x="-556339" y="3422596"/>
                <a:ext cx="9876133" cy="6106429"/>
              </a:xfrm>
              <a:custGeom>
                <a:avLst/>
                <a:gdLst>
                  <a:gd name="connsiteX0" fmla="*/ 0 w 9534144"/>
                  <a:gd name="connsiteY0" fmla="*/ 1158240 h 1158240"/>
                  <a:gd name="connsiteX1" fmla="*/ 4791456 w 9534144"/>
                  <a:gd name="connsiteY1" fmla="*/ 12192 h 1158240"/>
                  <a:gd name="connsiteX2" fmla="*/ 9534144 w 9534144"/>
                  <a:gd name="connsiteY2" fmla="*/ 1085088 h 1158240"/>
                  <a:gd name="connsiteX0" fmla="*/ 0 w 9534144"/>
                  <a:gd name="connsiteY0" fmla="*/ 1158240 h 1158240"/>
                  <a:gd name="connsiteX1" fmla="*/ 3791292 w 9534144"/>
                  <a:gd name="connsiteY1" fmla="*/ 12192 h 1158240"/>
                  <a:gd name="connsiteX2" fmla="*/ 9534144 w 9534144"/>
                  <a:gd name="connsiteY2" fmla="*/ 1085088 h 1158240"/>
                  <a:gd name="connsiteX0" fmla="*/ 0 w 9534144"/>
                  <a:gd name="connsiteY0" fmla="*/ 926618 h 926618"/>
                  <a:gd name="connsiteX1" fmla="*/ 4148450 w 9534144"/>
                  <a:gd name="connsiteY1" fmla="*/ 12192 h 926618"/>
                  <a:gd name="connsiteX2" fmla="*/ 9534144 w 9534144"/>
                  <a:gd name="connsiteY2" fmla="*/ 853466 h 926618"/>
                  <a:gd name="connsiteX0" fmla="*/ 0 w 7911774"/>
                  <a:gd name="connsiteY0" fmla="*/ 4336384 h 4336384"/>
                  <a:gd name="connsiteX1" fmla="*/ 2526080 w 7911774"/>
                  <a:gd name="connsiteY1" fmla="*/ 499300 h 4336384"/>
                  <a:gd name="connsiteX2" fmla="*/ 7911774 w 7911774"/>
                  <a:gd name="connsiteY2" fmla="*/ 1340574 h 4336384"/>
                  <a:gd name="connsiteX0" fmla="*/ 881960 w 6286439"/>
                  <a:gd name="connsiteY0" fmla="*/ 7808148 h 7808148"/>
                  <a:gd name="connsiteX1" fmla="*/ 900745 w 6286439"/>
                  <a:gd name="connsiteY1" fmla="*/ 995267 h 7808148"/>
                  <a:gd name="connsiteX2" fmla="*/ 6286439 w 6286439"/>
                  <a:gd name="connsiteY2" fmla="*/ 1836541 h 7808148"/>
                  <a:gd name="connsiteX0" fmla="*/ 3545341 w 8949820"/>
                  <a:gd name="connsiteY0" fmla="*/ 6963193 h 6963193"/>
                  <a:gd name="connsiteX1" fmla="*/ 3130 w 8949820"/>
                  <a:gd name="connsiteY1" fmla="*/ 1893457 h 6963193"/>
                  <a:gd name="connsiteX2" fmla="*/ 3564126 w 8949820"/>
                  <a:gd name="connsiteY2" fmla="*/ 150312 h 6963193"/>
                  <a:gd name="connsiteX3" fmla="*/ 8949820 w 8949820"/>
                  <a:gd name="connsiteY3" fmla="*/ 991586 h 6963193"/>
                  <a:gd name="connsiteX0" fmla="*/ 3603116 w 9007595"/>
                  <a:gd name="connsiteY0" fmla="*/ 6963193 h 6963193"/>
                  <a:gd name="connsiteX1" fmla="*/ 3256477 w 9007595"/>
                  <a:gd name="connsiteY1" fmla="*/ 3487633 h 6963193"/>
                  <a:gd name="connsiteX2" fmla="*/ 60905 w 9007595"/>
                  <a:gd name="connsiteY2" fmla="*/ 1893457 h 6963193"/>
                  <a:gd name="connsiteX3" fmla="*/ 3621901 w 9007595"/>
                  <a:gd name="connsiteY3" fmla="*/ 150312 h 6963193"/>
                  <a:gd name="connsiteX4" fmla="*/ 9007595 w 9007595"/>
                  <a:gd name="connsiteY4" fmla="*/ 991586 h 6963193"/>
                  <a:gd name="connsiteX0" fmla="*/ 3603116 w 9007595"/>
                  <a:gd name="connsiteY0" fmla="*/ 6883485 h 6883485"/>
                  <a:gd name="connsiteX1" fmla="*/ 3256477 w 9007595"/>
                  <a:gd name="connsiteY1" fmla="*/ 3407925 h 6883485"/>
                  <a:gd name="connsiteX2" fmla="*/ 60905 w 9007595"/>
                  <a:gd name="connsiteY2" fmla="*/ 1335495 h 6883485"/>
                  <a:gd name="connsiteX3" fmla="*/ 3621901 w 9007595"/>
                  <a:gd name="connsiteY3" fmla="*/ 70604 h 6883485"/>
                  <a:gd name="connsiteX4" fmla="*/ 9007595 w 9007595"/>
                  <a:gd name="connsiteY4" fmla="*/ 911878 h 6883485"/>
                  <a:gd name="connsiteX0" fmla="*/ 3603116 w 9007595"/>
                  <a:gd name="connsiteY0" fmla="*/ 6883485 h 6883485"/>
                  <a:gd name="connsiteX1" fmla="*/ 3256477 w 9007595"/>
                  <a:gd name="connsiteY1" fmla="*/ 3407925 h 6883485"/>
                  <a:gd name="connsiteX2" fmla="*/ 60905 w 9007595"/>
                  <a:gd name="connsiteY2" fmla="*/ 1335495 h 6883485"/>
                  <a:gd name="connsiteX3" fmla="*/ 3621901 w 9007595"/>
                  <a:gd name="connsiteY3" fmla="*/ 70604 h 6883485"/>
                  <a:gd name="connsiteX4" fmla="*/ 9007595 w 9007595"/>
                  <a:gd name="connsiteY4" fmla="*/ 911878 h 6883485"/>
                  <a:gd name="connsiteX0" fmla="*/ 3889895 w 9294374"/>
                  <a:gd name="connsiteY0" fmla="*/ 6883485 h 6883485"/>
                  <a:gd name="connsiteX1" fmla="*/ 3543256 w 9294374"/>
                  <a:gd name="connsiteY1" fmla="*/ 3407925 h 6883485"/>
                  <a:gd name="connsiteX2" fmla="*/ 1822568 w 9294374"/>
                  <a:gd name="connsiteY2" fmla="*/ 2823396 h 6883485"/>
                  <a:gd name="connsiteX3" fmla="*/ 347684 w 9294374"/>
                  <a:gd name="connsiteY3" fmla="*/ 1335495 h 6883485"/>
                  <a:gd name="connsiteX4" fmla="*/ 3908680 w 9294374"/>
                  <a:gd name="connsiteY4" fmla="*/ 70604 h 6883485"/>
                  <a:gd name="connsiteX5" fmla="*/ 9294374 w 9294374"/>
                  <a:gd name="connsiteY5" fmla="*/ 911878 h 6883485"/>
                  <a:gd name="connsiteX0" fmla="*/ 3889895 w 9294374"/>
                  <a:gd name="connsiteY0" fmla="*/ 6883485 h 6883485"/>
                  <a:gd name="connsiteX1" fmla="*/ 4428186 w 9294374"/>
                  <a:gd name="connsiteY1" fmla="*/ 3407925 h 6883485"/>
                  <a:gd name="connsiteX2" fmla="*/ 1822568 w 9294374"/>
                  <a:gd name="connsiteY2" fmla="*/ 2823396 h 6883485"/>
                  <a:gd name="connsiteX3" fmla="*/ 347684 w 9294374"/>
                  <a:gd name="connsiteY3" fmla="*/ 1335495 h 6883485"/>
                  <a:gd name="connsiteX4" fmla="*/ 3908680 w 9294374"/>
                  <a:gd name="connsiteY4" fmla="*/ 70604 h 6883485"/>
                  <a:gd name="connsiteX5" fmla="*/ 9294374 w 9294374"/>
                  <a:gd name="connsiteY5" fmla="*/ 911878 h 6883485"/>
                  <a:gd name="connsiteX0" fmla="*/ 3889895 w 9294374"/>
                  <a:gd name="connsiteY0" fmla="*/ 6883485 h 6883485"/>
                  <a:gd name="connsiteX1" fmla="*/ 4428186 w 9294374"/>
                  <a:gd name="connsiteY1" fmla="*/ 3407925 h 6883485"/>
                  <a:gd name="connsiteX2" fmla="*/ 1822568 w 9294374"/>
                  <a:gd name="connsiteY2" fmla="*/ 2823396 h 6883485"/>
                  <a:gd name="connsiteX3" fmla="*/ 347684 w 9294374"/>
                  <a:gd name="connsiteY3" fmla="*/ 1335495 h 6883485"/>
                  <a:gd name="connsiteX4" fmla="*/ 3908680 w 9294374"/>
                  <a:gd name="connsiteY4" fmla="*/ 70604 h 6883485"/>
                  <a:gd name="connsiteX5" fmla="*/ 9294374 w 9294374"/>
                  <a:gd name="connsiteY5" fmla="*/ 911878 h 6883485"/>
                  <a:gd name="connsiteX0" fmla="*/ 3889895 w 9294374"/>
                  <a:gd name="connsiteY0" fmla="*/ 6883485 h 6883485"/>
                  <a:gd name="connsiteX1" fmla="*/ 4428186 w 9294374"/>
                  <a:gd name="connsiteY1" fmla="*/ 4045598 h 6883485"/>
                  <a:gd name="connsiteX2" fmla="*/ 1822568 w 9294374"/>
                  <a:gd name="connsiteY2" fmla="*/ 2823396 h 6883485"/>
                  <a:gd name="connsiteX3" fmla="*/ 347684 w 9294374"/>
                  <a:gd name="connsiteY3" fmla="*/ 1335495 h 6883485"/>
                  <a:gd name="connsiteX4" fmla="*/ 3908680 w 9294374"/>
                  <a:gd name="connsiteY4" fmla="*/ 70604 h 6883485"/>
                  <a:gd name="connsiteX5" fmla="*/ 9294374 w 9294374"/>
                  <a:gd name="connsiteY5" fmla="*/ 911878 h 6883485"/>
                  <a:gd name="connsiteX0" fmla="*/ 3889895 w 9294374"/>
                  <a:gd name="connsiteY0" fmla="*/ 6883485 h 6883485"/>
                  <a:gd name="connsiteX1" fmla="*/ 4428186 w 9294374"/>
                  <a:gd name="connsiteY1" fmla="*/ 4045598 h 6883485"/>
                  <a:gd name="connsiteX2" fmla="*/ 1822568 w 9294374"/>
                  <a:gd name="connsiteY2" fmla="*/ 2823396 h 6883485"/>
                  <a:gd name="connsiteX3" fmla="*/ 347684 w 9294374"/>
                  <a:gd name="connsiteY3" fmla="*/ 1335495 h 6883485"/>
                  <a:gd name="connsiteX4" fmla="*/ 3908680 w 9294374"/>
                  <a:gd name="connsiteY4" fmla="*/ 70604 h 6883485"/>
                  <a:gd name="connsiteX5" fmla="*/ 9294374 w 9294374"/>
                  <a:gd name="connsiteY5" fmla="*/ 911878 h 6883485"/>
                  <a:gd name="connsiteX0" fmla="*/ 3889895 w 9294374"/>
                  <a:gd name="connsiteY0" fmla="*/ 6883485 h 6883485"/>
                  <a:gd name="connsiteX1" fmla="*/ 4428186 w 9294374"/>
                  <a:gd name="connsiteY1" fmla="*/ 4045598 h 6883485"/>
                  <a:gd name="connsiteX2" fmla="*/ 1822568 w 9294374"/>
                  <a:gd name="connsiteY2" fmla="*/ 2823396 h 6883485"/>
                  <a:gd name="connsiteX3" fmla="*/ 347684 w 9294374"/>
                  <a:gd name="connsiteY3" fmla="*/ 1335495 h 6883485"/>
                  <a:gd name="connsiteX4" fmla="*/ 3908680 w 9294374"/>
                  <a:gd name="connsiteY4" fmla="*/ 70604 h 6883485"/>
                  <a:gd name="connsiteX5" fmla="*/ 9294374 w 9294374"/>
                  <a:gd name="connsiteY5" fmla="*/ 911878 h 6883485"/>
                  <a:gd name="connsiteX0" fmla="*/ 3889895 w 9294374"/>
                  <a:gd name="connsiteY0" fmla="*/ 6883485 h 6883485"/>
                  <a:gd name="connsiteX1" fmla="*/ 4428186 w 9294374"/>
                  <a:gd name="connsiteY1" fmla="*/ 4045598 h 6883485"/>
                  <a:gd name="connsiteX2" fmla="*/ 1822568 w 9294374"/>
                  <a:gd name="connsiteY2" fmla="*/ 2823396 h 6883485"/>
                  <a:gd name="connsiteX3" fmla="*/ 347684 w 9294374"/>
                  <a:gd name="connsiteY3" fmla="*/ 1335495 h 6883485"/>
                  <a:gd name="connsiteX4" fmla="*/ 3908680 w 9294374"/>
                  <a:gd name="connsiteY4" fmla="*/ 70604 h 6883485"/>
                  <a:gd name="connsiteX5" fmla="*/ 9294374 w 9294374"/>
                  <a:gd name="connsiteY5" fmla="*/ 911878 h 6883485"/>
                  <a:gd name="connsiteX0" fmla="*/ 3628795 w 9033274"/>
                  <a:gd name="connsiteY0" fmla="*/ 6883485 h 6883485"/>
                  <a:gd name="connsiteX1" fmla="*/ 4167086 w 9033274"/>
                  <a:gd name="connsiteY1" fmla="*/ 4045598 h 6883485"/>
                  <a:gd name="connsiteX2" fmla="*/ 86584 w 9033274"/>
                  <a:gd name="connsiteY2" fmla="*/ 1335495 h 6883485"/>
                  <a:gd name="connsiteX3" fmla="*/ 3647580 w 9033274"/>
                  <a:gd name="connsiteY3" fmla="*/ 70604 h 6883485"/>
                  <a:gd name="connsiteX4" fmla="*/ 9033274 w 9033274"/>
                  <a:gd name="connsiteY4" fmla="*/ 911878 h 6883485"/>
                  <a:gd name="connsiteX0" fmla="*/ 3628795 w 9033274"/>
                  <a:gd name="connsiteY0" fmla="*/ 6883485 h 6883485"/>
                  <a:gd name="connsiteX1" fmla="*/ 4167086 w 9033274"/>
                  <a:gd name="connsiteY1" fmla="*/ 4045598 h 6883485"/>
                  <a:gd name="connsiteX2" fmla="*/ 86584 w 9033274"/>
                  <a:gd name="connsiteY2" fmla="*/ 1335495 h 6883485"/>
                  <a:gd name="connsiteX3" fmla="*/ 3647580 w 9033274"/>
                  <a:gd name="connsiteY3" fmla="*/ 70604 h 6883485"/>
                  <a:gd name="connsiteX4" fmla="*/ 9033274 w 9033274"/>
                  <a:gd name="connsiteY4" fmla="*/ 911878 h 6883485"/>
                  <a:gd name="connsiteX0" fmla="*/ 3628795 w 9033274"/>
                  <a:gd name="connsiteY0" fmla="*/ 6883485 h 6883485"/>
                  <a:gd name="connsiteX1" fmla="*/ 4167086 w 9033274"/>
                  <a:gd name="connsiteY1" fmla="*/ 4045598 h 6883485"/>
                  <a:gd name="connsiteX2" fmla="*/ 86584 w 9033274"/>
                  <a:gd name="connsiteY2" fmla="*/ 1335495 h 6883485"/>
                  <a:gd name="connsiteX3" fmla="*/ 3647580 w 9033274"/>
                  <a:gd name="connsiteY3" fmla="*/ 70604 h 6883485"/>
                  <a:gd name="connsiteX4" fmla="*/ 9033274 w 9033274"/>
                  <a:gd name="connsiteY4" fmla="*/ 911878 h 6883485"/>
                  <a:gd name="connsiteX0" fmla="*/ 3628795 w 9033274"/>
                  <a:gd name="connsiteY0" fmla="*/ 6883485 h 6883485"/>
                  <a:gd name="connsiteX1" fmla="*/ 4167086 w 9033274"/>
                  <a:gd name="connsiteY1" fmla="*/ 3673620 h 6883485"/>
                  <a:gd name="connsiteX2" fmla="*/ 86584 w 9033274"/>
                  <a:gd name="connsiteY2" fmla="*/ 1335495 h 6883485"/>
                  <a:gd name="connsiteX3" fmla="*/ 3647580 w 9033274"/>
                  <a:gd name="connsiteY3" fmla="*/ 70604 h 6883485"/>
                  <a:gd name="connsiteX4" fmla="*/ 9033274 w 9033274"/>
                  <a:gd name="connsiteY4" fmla="*/ 911878 h 6883485"/>
                  <a:gd name="connsiteX0" fmla="*/ 3628795 w 9033274"/>
                  <a:gd name="connsiteY0" fmla="*/ 6883485 h 6883485"/>
                  <a:gd name="connsiteX1" fmla="*/ 4167086 w 9033274"/>
                  <a:gd name="connsiteY1" fmla="*/ 3673620 h 6883485"/>
                  <a:gd name="connsiteX2" fmla="*/ 86584 w 9033274"/>
                  <a:gd name="connsiteY2" fmla="*/ 1335495 h 6883485"/>
                  <a:gd name="connsiteX3" fmla="*/ 3647580 w 9033274"/>
                  <a:gd name="connsiteY3" fmla="*/ 70604 h 6883485"/>
                  <a:gd name="connsiteX4" fmla="*/ 9033274 w 9033274"/>
                  <a:gd name="connsiteY4" fmla="*/ 911878 h 6883485"/>
                  <a:gd name="connsiteX0" fmla="*/ 3628795 w 9033274"/>
                  <a:gd name="connsiteY0" fmla="*/ 6883485 h 6883485"/>
                  <a:gd name="connsiteX1" fmla="*/ 4167086 w 9033274"/>
                  <a:gd name="connsiteY1" fmla="*/ 3673620 h 6883485"/>
                  <a:gd name="connsiteX2" fmla="*/ 86584 w 9033274"/>
                  <a:gd name="connsiteY2" fmla="*/ 1335495 h 6883485"/>
                  <a:gd name="connsiteX3" fmla="*/ 3647580 w 9033274"/>
                  <a:gd name="connsiteY3" fmla="*/ 70604 h 6883485"/>
                  <a:gd name="connsiteX4" fmla="*/ 9033274 w 9033274"/>
                  <a:gd name="connsiteY4" fmla="*/ 911878 h 6883485"/>
                  <a:gd name="connsiteX0" fmla="*/ 3628795 w 9033274"/>
                  <a:gd name="connsiteY0" fmla="*/ 6883485 h 6883485"/>
                  <a:gd name="connsiteX1" fmla="*/ 4167086 w 9033274"/>
                  <a:gd name="connsiteY1" fmla="*/ 3673620 h 6883485"/>
                  <a:gd name="connsiteX2" fmla="*/ 86584 w 9033274"/>
                  <a:gd name="connsiteY2" fmla="*/ 1335495 h 6883485"/>
                  <a:gd name="connsiteX3" fmla="*/ 3647580 w 9033274"/>
                  <a:gd name="connsiteY3" fmla="*/ 70604 h 6883485"/>
                  <a:gd name="connsiteX4" fmla="*/ 9033274 w 9033274"/>
                  <a:gd name="connsiteY4" fmla="*/ 911878 h 6883485"/>
                  <a:gd name="connsiteX0" fmla="*/ 3586728 w 8991207"/>
                  <a:gd name="connsiteY0" fmla="*/ 6883485 h 6883485"/>
                  <a:gd name="connsiteX1" fmla="*/ 3338416 w 8991207"/>
                  <a:gd name="connsiteY1" fmla="*/ 3673620 h 6883485"/>
                  <a:gd name="connsiteX2" fmla="*/ 44517 w 8991207"/>
                  <a:gd name="connsiteY2" fmla="*/ 1335495 h 6883485"/>
                  <a:gd name="connsiteX3" fmla="*/ 3605513 w 8991207"/>
                  <a:gd name="connsiteY3" fmla="*/ 70604 h 6883485"/>
                  <a:gd name="connsiteX4" fmla="*/ 8991207 w 8991207"/>
                  <a:gd name="connsiteY4" fmla="*/ 911878 h 6883485"/>
                  <a:gd name="connsiteX0" fmla="*/ 4176682 w 8991207"/>
                  <a:gd name="connsiteY0" fmla="*/ 6883485 h 6883485"/>
                  <a:gd name="connsiteX1" fmla="*/ 3338416 w 8991207"/>
                  <a:gd name="connsiteY1" fmla="*/ 3673620 h 6883485"/>
                  <a:gd name="connsiteX2" fmla="*/ 44517 w 8991207"/>
                  <a:gd name="connsiteY2" fmla="*/ 1335495 h 6883485"/>
                  <a:gd name="connsiteX3" fmla="*/ 3605513 w 8991207"/>
                  <a:gd name="connsiteY3" fmla="*/ 70604 h 6883485"/>
                  <a:gd name="connsiteX4" fmla="*/ 8991207 w 8991207"/>
                  <a:gd name="connsiteY4" fmla="*/ 911878 h 6883485"/>
                  <a:gd name="connsiteX0" fmla="*/ 4176682 w 8991207"/>
                  <a:gd name="connsiteY0" fmla="*/ 6883485 h 6883485"/>
                  <a:gd name="connsiteX1" fmla="*/ 3338416 w 8991207"/>
                  <a:gd name="connsiteY1" fmla="*/ 3673620 h 6883485"/>
                  <a:gd name="connsiteX2" fmla="*/ 44517 w 8991207"/>
                  <a:gd name="connsiteY2" fmla="*/ 1335495 h 6883485"/>
                  <a:gd name="connsiteX3" fmla="*/ 3605513 w 8991207"/>
                  <a:gd name="connsiteY3" fmla="*/ 70604 h 6883485"/>
                  <a:gd name="connsiteX4" fmla="*/ 8991207 w 8991207"/>
                  <a:gd name="connsiteY4" fmla="*/ 911878 h 6883485"/>
                  <a:gd name="connsiteX0" fmla="*/ 4176682 w 8991207"/>
                  <a:gd name="connsiteY0" fmla="*/ 6883485 h 6883485"/>
                  <a:gd name="connsiteX1" fmla="*/ 3338416 w 8991207"/>
                  <a:gd name="connsiteY1" fmla="*/ 3673620 h 6883485"/>
                  <a:gd name="connsiteX2" fmla="*/ 44517 w 8991207"/>
                  <a:gd name="connsiteY2" fmla="*/ 1335495 h 6883485"/>
                  <a:gd name="connsiteX3" fmla="*/ 3605513 w 8991207"/>
                  <a:gd name="connsiteY3" fmla="*/ 70604 h 6883485"/>
                  <a:gd name="connsiteX4" fmla="*/ 8991207 w 8991207"/>
                  <a:gd name="connsiteY4" fmla="*/ 911878 h 6883485"/>
                  <a:gd name="connsiteX0" fmla="*/ 4431785 w 9246310"/>
                  <a:gd name="connsiteY0" fmla="*/ 6892443 h 6892443"/>
                  <a:gd name="connsiteX1" fmla="*/ 3593519 w 9246310"/>
                  <a:gd name="connsiteY1" fmla="*/ 3682578 h 6892443"/>
                  <a:gd name="connsiteX2" fmla="*/ 299620 w 9246310"/>
                  <a:gd name="connsiteY2" fmla="*/ 1344453 h 6892443"/>
                  <a:gd name="connsiteX3" fmla="*/ 3860616 w 9246310"/>
                  <a:gd name="connsiteY3" fmla="*/ 79562 h 6892443"/>
                  <a:gd name="connsiteX4" fmla="*/ 9246310 w 9246310"/>
                  <a:gd name="connsiteY4" fmla="*/ 920836 h 6892443"/>
                  <a:gd name="connsiteX0" fmla="*/ 4176682 w 8991207"/>
                  <a:gd name="connsiteY0" fmla="*/ 6883485 h 6883485"/>
                  <a:gd name="connsiteX1" fmla="*/ 3338416 w 8991207"/>
                  <a:gd name="connsiteY1" fmla="*/ 3673620 h 6883485"/>
                  <a:gd name="connsiteX2" fmla="*/ 44517 w 8991207"/>
                  <a:gd name="connsiteY2" fmla="*/ 1335495 h 6883485"/>
                  <a:gd name="connsiteX3" fmla="*/ 3605513 w 8991207"/>
                  <a:gd name="connsiteY3" fmla="*/ 70604 h 6883485"/>
                  <a:gd name="connsiteX4" fmla="*/ 8991207 w 8991207"/>
                  <a:gd name="connsiteY4" fmla="*/ 911878 h 6883485"/>
                  <a:gd name="connsiteX0" fmla="*/ 4132164 w 8946689"/>
                  <a:gd name="connsiteY0" fmla="*/ 6883485 h 6883485"/>
                  <a:gd name="connsiteX1" fmla="*/ 3293898 w 8946689"/>
                  <a:gd name="connsiteY1" fmla="*/ 3673620 h 6883485"/>
                  <a:gd name="connsiteX2" fmla="*/ -1 w 8946689"/>
                  <a:gd name="connsiteY2" fmla="*/ 1335495 h 6883485"/>
                  <a:gd name="connsiteX3" fmla="*/ 3560995 w 8946689"/>
                  <a:gd name="connsiteY3" fmla="*/ 70604 h 6883485"/>
                  <a:gd name="connsiteX4" fmla="*/ 8946689 w 8946689"/>
                  <a:gd name="connsiteY4" fmla="*/ 911878 h 6883485"/>
                  <a:gd name="connsiteX0" fmla="*/ 4914125 w 9728650"/>
                  <a:gd name="connsiteY0" fmla="*/ 6883485 h 6883485"/>
                  <a:gd name="connsiteX1" fmla="*/ 4075859 w 9728650"/>
                  <a:gd name="connsiteY1" fmla="*/ 3673620 h 6883485"/>
                  <a:gd name="connsiteX2" fmla="*/ 781960 w 9728650"/>
                  <a:gd name="connsiteY2" fmla="*/ 1335495 h 6883485"/>
                  <a:gd name="connsiteX3" fmla="*/ 4342956 w 9728650"/>
                  <a:gd name="connsiteY3" fmla="*/ 70604 h 6883485"/>
                  <a:gd name="connsiteX4" fmla="*/ 9728650 w 9728650"/>
                  <a:gd name="connsiteY4" fmla="*/ 911878 h 6883485"/>
                  <a:gd name="connsiteX0" fmla="*/ 4275011 w 9089536"/>
                  <a:gd name="connsiteY0" fmla="*/ 6883485 h 6883485"/>
                  <a:gd name="connsiteX1" fmla="*/ 3436745 w 9089536"/>
                  <a:gd name="connsiteY1" fmla="*/ 3673620 h 6883485"/>
                  <a:gd name="connsiteX2" fmla="*/ 781961 w 9089536"/>
                  <a:gd name="connsiteY2" fmla="*/ 1335496 h 6883485"/>
                  <a:gd name="connsiteX3" fmla="*/ 3703842 w 9089536"/>
                  <a:gd name="connsiteY3" fmla="*/ 70604 h 6883485"/>
                  <a:gd name="connsiteX4" fmla="*/ 9089536 w 9089536"/>
                  <a:gd name="connsiteY4" fmla="*/ 911878 h 6883485"/>
                  <a:gd name="connsiteX0" fmla="*/ 10223689 w 15038214"/>
                  <a:gd name="connsiteY0" fmla="*/ 8894015 h 8894015"/>
                  <a:gd name="connsiteX1" fmla="*/ 9385423 w 15038214"/>
                  <a:gd name="connsiteY1" fmla="*/ 5684150 h 8894015"/>
                  <a:gd name="connsiteX2" fmla="*/ 6730639 w 15038214"/>
                  <a:gd name="connsiteY2" fmla="*/ 3346026 h 8894015"/>
                  <a:gd name="connsiteX3" fmla="*/ 486978 w 15038214"/>
                  <a:gd name="connsiteY3" fmla="*/ 210814 h 8894015"/>
                  <a:gd name="connsiteX4" fmla="*/ 9652520 w 15038214"/>
                  <a:gd name="connsiteY4" fmla="*/ 2081134 h 8894015"/>
                  <a:gd name="connsiteX5" fmla="*/ 15038214 w 15038214"/>
                  <a:gd name="connsiteY5" fmla="*/ 2922408 h 8894015"/>
                  <a:gd name="connsiteX0" fmla="*/ 3537567 w 8352092"/>
                  <a:gd name="connsiteY0" fmla="*/ 6812879 h 6812879"/>
                  <a:gd name="connsiteX1" fmla="*/ 2699301 w 8352092"/>
                  <a:gd name="connsiteY1" fmla="*/ 3603014 h 6812879"/>
                  <a:gd name="connsiteX2" fmla="*/ 44517 w 8352092"/>
                  <a:gd name="connsiteY2" fmla="*/ 1264890 h 6812879"/>
                  <a:gd name="connsiteX3" fmla="*/ 2966398 w 8352092"/>
                  <a:gd name="connsiteY3" fmla="*/ -2 h 6812879"/>
                  <a:gd name="connsiteX4" fmla="*/ 8352092 w 8352092"/>
                  <a:gd name="connsiteY4" fmla="*/ 841272 h 6812879"/>
                  <a:gd name="connsiteX0" fmla="*/ 4225844 w 9040369"/>
                  <a:gd name="connsiteY0" fmla="*/ 6812879 h 6812879"/>
                  <a:gd name="connsiteX1" fmla="*/ 3387578 w 9040369"/>
                  <a:gd name="connsiteY1" fmla="*/ 3603014 h 6812879"/>
                  <a:gd name="connsiteX2" fmla="*/ 44518 w 9040369"/>
                  <a:gd name="connsiteY2" fmla="*/ 1264890 h 6812879"/>
                  <a:gd name="connsiteX3" fmla="*/ 3654675 w 9040369"/>
                  <a:gd name="connsiteY3" fmla="*/ -2 h 6812879"/>
                  <a:gd name="connsiteX4" fmla="*/ 9040369 w 9040369"/>
                  <a:gd name="connsiteY4" fmla="*/ 841272 h 6812879"/>
                  <a:gd name="connsiteX0" fmla="*/ 4181327 w 8995852"/>
                  <a:gd name="connsiteY0" fmla="*/ 6812879 h 6812879"/>
                  <a:gd name="connsiteX1" fmla="*/ 3343061 w 8995852"/>
                  <a:gd name="connsiteY1" fmla="*/ 3603014 h 6812879"/>
                  <a:gd name="connsiteX2" fmla="*/ 1 w 8995852"/>
                  <a:gd name="connsiteY2" fmla="*/ 1264890 h 6812879"/>
                  <a:gd name="connsiteX3" fmla="*/ 3610158 w 8995852"/>
                  <a:gd name="connsiteY3" fmla="*/ -2 h 6812879"/>
                  <a:gd name="connsiteX4" fmla="*/ 8995852 w 8995852"/>
                  <a:gd name="connsiteY4" fmla="*/ 841272 h 6812879"/>
                  <a:gd name="connsiteX0" fmla="*/ 4225841 w 9040366"/>
                  <a:gd name="connsiteY0" fmla="*/ 6812879 h 6812879"/>
                  <a:gd name="connsiteX1" fmla="*/ 3387575 w 9040366"/>
                  <a:gd name="connsiteY1" fmla="*/ 3603014 h 6812879"/>
                  <a:gd name="connsiteX2" fmla="*/ 44515 w 9040366"/>
                  <a:gd name="connsiteY2" fmla="*/ 1264890 h 6812879"/>
                  <a:gd name="connsiteX3" fmla="*/ 3654672 w 9040366"/>
                  <a:gd name="connsiteY3" fmla="*/ -2 h 6812879"/>
                  <a:gd name="connsiteX4" fmla="*/ 9040366 w 9040366"/>
                  <a:gd name="connsiteY4" fmla="*/ 841272 h 6812879"/>
                  <a:gd name="connsiteX0" fmla="*/ 4447073 w 9261598"/>
                  <a:gd name="connsiteY0" fmla="*/ 6812879 h 6812879"/>
                  <a:gd name="connsiteX1" fmla="*/ 3608807 w 9261598"/>
                  <a:gd name="connsiteY1" fmla="*/ 3603014 h 6812879"/>
                  <a:gd name="connsiteX2" fmla="*/ 2281413 w 9261598"/>
                  <a:gd name="connsiteY2" fmla="*/ 2699651 h 6812879"/>
                  <a:gd name="connsiteX3" fmla="*/ 265747 w 9261598"/>
                  <a:gd name="connsiteY3" fmla="*/ 1264890 h 6812879"/>
                  <a:gd name="connsiteX4" fmla="*/ 3875904 w 9261598"/>
                  <a:gd name="connsiteY4" fmla="*/ -2 h 6812879"/>
                  <a:gd name="connsiteX5" fmla="*/ 9261598 w 9261598"/>
                  <a:gd name="connsiteY5" fmla="*/ 841272 h 6812879"/>
                  <a:gd name="connsiteX0" fmla="*/ 4225841 w 9040366"/>
                  <a:gd name="connsiteY0" fmla="*/ 6812879 h 6812879"/>
                  <a:gd name="connsiteX1" fmla="*/ 3387575 w 9040366"/>
                  <a:gd name="connsiteY1" fmla="*/ 3603014 h 6812879"/>
                  <a:gd name="connsiteX2" fmla="*/ 44515 w 9040366"/>
                  <a:gd name="connsiteY2" fmla="*/ 1264890 h 6812879"/>
                  <a:gd name="connsiteX3" fmla="*/ 3654672 w 9040366"/>
                  <a:gd name="connsiteY3" fmla="*/ -2 h 6812879"/>
                  <a:gd name="connsiteX4" fmla="*/ 9040366 w 9040366"/>
                  <a:gd name="connsiteY4" fmla="*/ 841272 h 6812879"/>
                  <a:gd name="connsiteX0" fmla="*/ 4225841 w 9040366"/>
                  <a:gd name="connsiteY0" fmla="*/ 6812879 h 6812879"/>
                  <a:gd name="connsiteX1" fmla="*/ 3387575 w 9040366"/>
                  <a:gd name="connsiteY1" fmla="*/ 3603014 h 6812879"/>
                  <a:gd name="connsiteX2" fmla="*/ 44515 w 9040366"/>
                  <a:gd name="connsiteY2" fmla="*/ 1264890 h 6812879"/>
                  <a:gd name="connsiteX3" fmla="*/ 3654672 w 9040366"/>
                  <a:gd name="connsiteY3" fmla="*/ -2 h 6812879"/>
                  <a:gd name="connsiteX4" fmla="*/ 9040366 w 9040366"/>
                  <a:gd name="connsiteY4" fmla="*/ 841272 h 6812879"/>
                  <a:gd name="connsiteX0" fmla="*/ 4447073 w 9261598"/>
                  <a:gd name="connsiteY0" fmla="*/ 6812879 h 6812879"/>
                  <a:gd name="connsiteX1" fmla="*/ 3608807 w 9261598"/>
                  <a:gd name="connsiteY1" fmla="*/ 3603014 h 6812879"/>
                  <a:gd name="connsiteX2" fmla="*/ 265747 w 9261598"/>
                  <a:gd name="connsiteY2" fmla="*/ 1264890 h 6812879"/>
                  <a:gd name="connsiteX3" fmla="*/ 3875904 w 9261598"/>
                  <a:gd name="connsiteY3" fmla="*/ -2 h 6812879"/>
                  <a:gd name="connsiteX4" fmla="*/ 9261598 w 9261598"/>
                  <a:gd name="connsiteY4" fmla="*/ 841272 h 6812879"/>
                  <a:gd name="connsiteX0" fmla="*/ 4447073 w 9261598"/>
                  <a:gd name="connsiteY0" fmla="*/ 6812879 h 6812879"/>
                  <a:gd name="connsiteX1" fmla="*/ 3608807 w 9261598"/>
                  <a:gd name="connsiteY1" fmla="*/ 3603014 h 6812879"/>
                  <a:gd name="connsiteX2" fmla="*/ 265747 w 9261598"/>
                  <a:gd name="connsiteY2" fmla="*/ 1264890 h 6812879"/>
                  <a:gd name="connsiteX3" fmla="*/ 3875904 w 9261598"/>
                  <a:gd name="connsiteY3" fmla="*/ -2 h 6812879"/>
                  <a:gd name="connsiteX4" fmla="*/ 9261598 w 9261598"/>
                  <a:gd name="connsiteY4" fmla="*/ 841272 h 6812879"/>
                  <a:gd name="connsiteX0" fmla="*/ 4447073 w 9261598"/>
                  <a:gd name="connsiteY0" fmla="*/ 6812879 h 6812879"/>
                  <a:gd name="connsiteX1" fmla="*/ 3608807 w 9261598"/>
                  <a:gd name="connsiteY1" fmla="*/ 3603014 h 6812879"/>
                  <a:gd name="connsiteX2" fmla="*/ 265747 w 9261598"/>
                  <a:gd name="connsiteY2" fmla="*/ 1264890 h 6812879"/>
                  <a:gd name="connsiteX3" fmla="*/ 3875904 w 9261598"/>
                  <a:gd name="connsiteY3" fmla="*/ -2 h 6812879"/>
                  <a:gd name="connsiteX4" fmla="*/ 9261598 w 9261598"/>
                  <a:gd name="connsiteY4" fmla="*/ 841272 h 6812879"/>
                  <a:gd name="connsiteX0" fmla="*/ 4225841 w 9040366"/>
                  <a:gd name="connsiteY0" fmla="*/ 6600324 h 6600324"/>
                  <a:gd name="connsiteX1" fmla="*/ 3387575 w 9040366"/>
                  <a:gd name="connsiteY1" fmla="*/ 3390459 h 6600324"/>
                  <a:gd name="connsiteX2" fmla="*/ 44515 w 9040366"/>
                  <a:gd name="connsiteY2" fmla="*/ 1052335 h 6600324"/>
                  <a:gd name="connsiteX3" fmla="*/ 3654672 w 9040366"/>
                  <a:gd name="connsiteY3" fmla="*/ 0 h 6600324"/>
                  <a:gd name="connsiteX4" fmla="*/ 9040366 w 9040366"/>
                  <a:gd name="connsiteY4" fmla="*/ 628717 h 6600324"/>
                  <a:gd name="connsiteX0" fmla="*/ 4225841 w 9040366"/>
                  <a:gd name="connsiteY0" fmla="*/ 6600324 h 6600324"/>
                  <a:gd name="connsiteX1" fmla="*/ 3387575 w 9040366"/>
                  <a:gd name="connsiteY1" fmla="*/ 3390459 h 6600324"/>
                  <a:gd name="connsiteX2" fmla="*/ 44515 w 9040366"/>
                  <a:gd name="connsiteY2" fmla="*/ 1052335 h 6600324"/>
                  <a:gd name="connsiteX3" fmla="*/ 3654672 w 9040366"/>
                  <a:gd name="connsiteY3" fmla="*/ 0 h 6600324"/>
                  <a:gd name="connsiteX4" fmla="*/ 9040366 w 9040366"/>
                  <a:gd name="connsiteY4" fmla="*/ 628717 h 6600324"/>
                  <a:gd name="connsiteX0" fmla="*/ 4181327 w 8995852"/>
                  <a:gd name="connsiteY0" fmla="*/ 6600324 h 6600324"/>
                  <a:gd name="connsiteX1" fmla="*/ 3343061 w 8995852"/>
                  <a:gd name="connsiteY1" fmla="*/ 3390459 h 6600324"/>
                  <a:gd name="connsiteX2" fmla="*/ 1 w 8995852"/>
                  <a:gd name="connsiteY2" fmla="*/ 1052335 h 6600324"/>
                  <a:gd name="connsiteX3" fmla="*/ 3610158 w 8995852"/>
                  <a:gd name="connsiteY3" fmla="*/ 0 h 6600324"/>
                  <a:gd name="connsiteX4" fmla="*/ 8995852 w 8995852"/>
                  <a:gd name="connsiteY4" fmla="*/ 628717 h 6600324"/>
                  <a:gd name="connsiteX0" fmla="*/ 4225841 w 9040366"/>
                  <a:gd name="connsiteY0" fmla="*/ 6600324 h 6600324"/>
                  <a:gd name="connsiteX1" fmla="*/ 3387575 w 9040366"/>
                  <a:gd name="connsiteY1" fmla="*/ 3390459 h 6600324"/>
                  <a:gd name="connsiteX2" fmla="*/ 44515 w 9040366"/>
                  <a:gd name="connsiteY2" fmla="*/ 1052335 h 6600324"/>
                  <a:gd name="connsiteX3" fmla="*/ 3654672 w 9040366"/>
                  <a:gd name="connsiteY3" fmla="*/ 0 h 6600324"/>
                  <a:gd name="connsiteX4" fmla="*/ 9040366 w 9040366"/>
                  <a:gd name="connsiteY4" fmla="*/ 628717 h 6600324"/>
                  <a:gd name="connsiteX0" fmla="*/ 4225841 w 9040366"/>
                  <a:gd name="connsiteY0" fmla="*/ 6600324 h 6600324"/>
                  <a:gd name="connsiteX1" fmla="*/ 3387575 w 9040366"/>
                  <a:gd name="connsiteY1" fmla="*/ 3390459 h 6600324"/>
                  <a:gd name="connsiteX2" fmla="*/ 44515 w 9040366"/>
                  <a:gd name="connsiteY2" fmla="*/ 1052335 h 6600324"/>
                  <a:gd name="connsiteX3" fmla="*/ 3654672 w 9040366"/>
                  <a:gd name="connsiteY3" fmla="*/ 0 h 6600324"/>
                  <a:gd name="connsiteX4" fmla="*/ 9040366 w 9040366"/>
                  <a:gd name="connsiteY4" fmla="*/ 628717 h 6600324"/>
                  <a:gd name="connsiteX0" fmla="*/ 5061607 w 9876132"/>
                  <a:gd name="connsiteY0" fmla="*/ 6600324 h 6600324"/>
                  <a:gd name="connsiteX1" fmla="*/ 4223341 w 9876132"/>
                  <a:gd name="connsiteY1" fmla="*/ 3390459 h 6600324"/>
                  <a:gd name="connsiteX2" fmla="*/ 880281 w 9876132"/>
                  <a:gd name="connsiteY2" fmla="*/ 1052335 h 6600324"/>
                  <a:gd name="connsiteX3" fmla="*/ 4490438 w 9876132"/>
                  <a:gd name="connsiteY3" fmla="*/ 0 h 6600324"/>
                  <a:gd name="connsiteX4" fmla="*/ 9876132 w 9876132"/>
                  <a:gd name="connsiteY4" fmla="*/ 628717 h 6600324"/>
                  <a:gd name="connsiteX0" fmla="*/ 5061611 w 9876136"/>
                  <a:gd name="connsiteY0" fmla="*/ 6765366 h 6765366"/>
                  <a:gd name="connsiteX1" fmla="*/ 4223345 w 9876136"/>
                  <a:gd name="connsiteY1" fmla="*/ 3555501 h 6765366"/>
                  <a:gd name="connsiteX2" fmla="*/ 880284 w 9876136"/>
                  <a:gd name="connsiteY2" fmla="*/ 782508 h 6765366"/>
                  <a:gd name="connsiteX3" fmla="*/ 4490442 w 9876136"/>
                  <a:gd name="connsiteY3" fmla="*/ 165042 h 6765366"/>
                  <a:gd name="connsiteX4" fmla="*/ 9876136 w 9876136"/>
                  <a:gd name="connsiteY4" fmla="*/ 793759 h 6765366"/>
                  <a:gd name="connsiteX0" fmla="*/ 5061607 w 9876132"/>
                  <a:gd name="connsiteY0" fmla="*/ 6765366 h 6765366"/>
                  <a:gd name="connsiteX1" fmla="*/ 4223341 w 9876132"/>
                  <a:gd name="connsiteY1" fmla="*/ 3555501 h 6765366"/>
                  <a:gd name="connsiteX2" fmla="*/ 880280 w 9876132"/>
                  <a:gd name="connsiteY2" fmla="*/ 782508 h 6765366"/>
                  <a:gd name="connsiteX3" fmla="*/ 4490438 w 9876132"/>
                  <a:gd name="connsiteY3" fmla="*/ 165042 h 6765366"/>
                  <a:gd name="connsiteX4" fmla="*/ 9876132 w 9876132"/>
                  <a:gd name="connsiteY4" fmla="*/ 793759 h 6765366"/>
                  <a:gd name="connsiteX0" fmla="*/ 5061611 w 9876136"/>
                  <a:gd name="connsiteY0" fmla="*/ 6765366 h 6765366"/>
                  <a:gd name="connsiteX1" fmla="*/ 4223345 w 9876136"/>
                  <a:gd name="connsiteY1" fmla="*/ 3555501 h 6765366"/>
                  <a:gd name="connsiteX2" fmla="*/ 880284 w 9876136"/>
                  <a:gd name="connsiteY2" fmla="*/ 782508 h 6765366"/>
                  <a:gd name="connsiteX3" fmla="*/ 4490442 w 9876136"/>
                  <a:gd name="connsiteY3" fmla="*/ 165042 h 6765366"/>
                  <a:gd name="connsiteX4" fmla="*/ 9876136 w 9876136"/>
                  <a:gd name="connsiteY4" fmla="*/ 793759 h 6765366"/>
                  <a:gd name="connsiteX0" fmla="*/ 5061607 w 9876132"/>
                  <a:gd name="connsiteY0" fmla="*/ 6600324 h 6600324"/>
                  <a:gd name="connsiteX1" fmla="*/ 4223341 w 9876132"/>
                  <a:gd name="connsiteY1" fmla="*/ 3390459 h 6600324"/>
                  <a:gd name="connsiteX2" fmla="*/ 880280 w 9876132"/>
                  <a:gd name="connsiteY2" fmla="*/ 791412 h 6600324"/>
                  <a:gd name="connsiteX3" fmla="*/ 4490438 w 9876132"/>
                  <a:gd name="connsiteY3" fmla="*/ 0 h 6600324"/>
                  <a:gd name="connsiteX4" fmla="*/ 9876132 w 9876132"/>
                  <a:gd name="connsiteY4" fmla="*/ 628717 h 6600324"/>
                  <a:gd name="connsiteX0" fmla="*/ 5061611 w 9876136"/>
                  <a:gd name="connsiteY0" fmla="*/ 6600324 h 6600324"/>
                  <a:gd name="connsiteX1" fmla="*/ 4223345 w 9876136"/>
                  <a:gd name="connsiteY1" fmla="*/ 3390459 h 6600324"/>
                  <a:gd name="connsiteX2" fmla="*/ 880284 w 9876136"/>
                  <a:gd name="connsiteY2" fmla="*/ 791412 h 6600324"/>
                  <a:gd name="connsiteX3" fmla="*/ 4490442 w 9876136"/>
                  <a:gd name="connsiteY3" fmla="*/ 0 h 6600324"/>
                  <a:gd name="connsiteX4" fmla="*/ 9876136 w 9876136"/>
                  <a:gd name="connsiteY4" fmla="*/ 628717 h 6600324"/>
                  <a:gd name="connsiteX0" fmla="*/ 5061607 w 9876132"/>
                  <a:gd name="connsiteY0" fmla="*/ 6600324 h 6600324"/>
                  <a:gd name="connsiteX1" fmla="*/ 4223341 w 9876132"/>
                  <a:gd name="connsiteY1" fmla="*/ 3390459 h 6600324"/>
                  <a:gd name="connsiteX2" fmla="*/ 880280 w 9876132"/>
                  <a:gd name="connsiteY2" fmla="*/ 791412 h 6600324"/>
                  <a:gd name="connsiteX3" fmla="*/ 4490438 w 9876132"/>
                  <a:gd name="connsiteY3" fmla="*/ 0 h 6600324"/>
                  <a:gd name="connsiteX4" fmla="*/ 9876132 w 9876132"/>
                  <a:gd name="connsiteY4" fmla="*/ 628717 h 6600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6132" h="6600324">
                    <a:moveTo>
                      <a:pt x="5061607" y="6600324"/>
                    </a:moveTo>
                    <a:cubicBezTo>
                      <a:pt x="4692470" y="6127343"/>
                      <a:pt x="6001808" y="4102566"/>
                      <a:pt x="4223341" y="3390459"/>
                    </a:cubicBezTo>
                    <a:cubicBezTo>
                      <a:pt x="3378963" y="2982761"/>
                      <a:pt x="0" y="2182739"/>
                      <a:pt x="880280" y="791412"/>
                    </a:cubicBezTo>
                    <a:cubicBezTo>
                      <a:pt x="1760562" y="8905"/>
                      <a:pt x="3105842" y="70603"/>
                      <a:pt x="4490438" y="0"/>
                    </a:cubicBezTo>
                    <a:cubicBezTo>
                      <a:pt x="6915644" y="451932"/>
                      <a:pt x="8299300" y="86173"/>
                      <a:pt x="9876132" y="628717"/>
                    </a:cubicBezTo>
                  </a:path>
                </a:pathLst>
              </a:custGeom>
              <a:noFill/>
              <a:ln w="215900" cap="flat" cmpd="sng">
                <a:gradFill flip="none" rotWithShape="1">
                  <a:gsLst>
                    <a:gs pos="67000">
                      <a:srgbClr val="FF9933">
                        <a:alpha val="50000"/>
                      </a:srgbClr>
                    </a:gs>
                    <a:gs pos="23000">
                      <a:srgbClr val="FF9933">
                        <a:alpha val="66000"/>
                      </a:srgbClr>
                    </a:gs>
                    <a:gs pos="52000">
                      <a:srgbClr val="FF6600">
                        <a:alpha val="44000"/>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pPr algn="ctr"/>
                <a:endParaRPr lang="it-IT"/>
              </a:p>
            </p:txBody>
          </p:sp>
          <p:sp>
            <p:nvSpPr>
              <p:cNvPr id="78" name="Figura a mano libera 3"/>
              <p:cNvSpPr/>
              <p:nvPr/>
            </p:nvSpPr>
            <p:spPr>
              <a:xfrm>
                <a:off x="-214345" y="3251934"/>
                <a:ext cx="9729215" cy="684118"/>
              </a:xfrm>
              <a:custGeom>
                <a:avLst/>
                <a:gdLst>
                  <a:gd name="connsiteX0" fmla="*/ 9729216 w 9729216"/>
                  <a:gd name="connsiteY0" fmla="*/ 184912 h 721360"/>
                  <a:gd name="connsiteX1" fmla="*/ 6851904 w 9729216"/>
                  <a:gd name="connsiteY1" fmla="*/ 696976 h 721360"/>
                  <a:gd name="connsiteX2" fmla="*/ 3108960 w 9729216"/>
                  <a:gd name="connsiteY2" fmla="*/ 38608 h 721360"/>
                  <a:gd name="connsiteX3" fmla="*/ 0 w 9729216"/>
                  <a:gd name="connsiteY3" fmla="*/ 465328 h 721360"/>
                  <a:gd name="connsiteX0" fmla="*/ 9729216 w 9729216"/>
                  <a:gd name="connsiteY0" fmla="*/ 147672 h 684120"/>
                  <a:gd name="connsiteX1" fmla="*/ 6851904 w 9729216"/>
                  <a:gd name="connsiteY1" fmla="*/ 659736 h 684120"/>
                  <a:gd name="connsiteX2" fmla="*/ 3108960 w 9729216"/>
                  <a:gd name="connsiteY2" fmla="*/ 1368 h 684120"/>
                  <a:gd name="connsiteX3" fmla="*/ 0 w 9729216"/>
                  <a:gd name="connsiteY3" fmla="*/ 667947 h 684120"/>
                </a:gdLst>
                <a:ahLst/>
                <a:cxnLst>
                  <a:cxn ang="0">
                    <a:pos x="connsiteX0" y="connsiteY0"/>
                  </a:cxn>
                  <a:cxn ang="0">
                    <a:pos x="connsiteX1" y="connsiteY1"/>
                  </a:cxn>
                  <a:cxn ang="0">
                    <a:pos x="connsiteX2" y="connsiteY2"/>
                  </a:cxn>
                  <a:cxn ang="0">
                    <a:pos x="connsiteX3" y="connsiteY3"/>
                  </a:cxn>
                </a:cxnLst>
                <a:rect l="l" t="t" r="r" b="b"/>
                <a:pathLst>
                  <a:path w="9729216" h="684120">
                    <a:moveTo>
                      <a:pt x="9729216" y="147672"/>
                    </a:moveTo>
                    <a:cubicBezTo>
                      <a:pt x="8842248" y="415896"/>
                      <a:pt x="7955280" y="684120"/>
                      <a:pt x="6851904" y="659736"/>
                    </a:cubicBezTo>
                    <a:cubicBezTo>
                      <a:pt x="5748528" y="635352"/>
                      <a:pt x="4250944" y="0"/>
                      <a:pt x="3108960" y="1368"/>
                    </a:cubicBezTo>
                    <a:cubicBezTo>
                      <a:pt x="1966976" y="2736"/>
                      <a:pt x="983488" y="435283"/>
                      <a:pt x="0" y="667947"/>
                    </a:cubicBezTo>
                  </a:path>
                </a:pathLst>
              </a:custGeom>
              <a:noFill/>
              <a:ln w="215900" cap="flat" cmpd="sng">
                <a:gradFill flip="none" rotWithShape="1">
                  <a:gsLst>
                    <a:gs pos="67000">
                      <a:srgbClr val="FF9933">
                        <a:alpha val="50000"/>
                      </a:srgbClr>
                    </a:gs>
                    <a:gs pos="23000">
                      <a:srgbClr val="FF9933">
                        <a:alpha val="66000"/>
                      </a:srgbClr>
                    </a:gs>
                    <a:gs pos="52000">
                      <a:srgbClr val="FF6600">
                        <a:alpha val="44000"/>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pPr algn="ctr"/>
                <a:endParaRPr lang="it-IT"/>
              </a:p>
            </p:txBody>
          </p:sp>
        </p:grpSp>
        <p:sp>
          <p:nvSpPr>
            <p:cNvPr id="69" name="CasellaDiTesto 68"/>
            <p:cNvSpPr txBox="1"/>
            <p:nvPr/>
          </p:nvSpPr>
          <p:spPr>
            <a:xfrm>
              <a:off x="3746630" y="4920178"/>
              <a:ext cx="1752403" cy="516335"/>
            </a:xfrm>
            <a:prstGeom prst="rect">
              <a:avLst/>
            </a:prstGeom>
            <a:noFill/>
          </p:spPr>
          <p:txBody>
            <a:bodyPr wrap="none" rtlCol="0">
              <a:spAutoFit/>
            </a:bodyPr>
            <a:lstStyle/>
            <a:p>
              <a:r>
                <a:rPr lang="it-IT" sz="3500" dirty="0" smtClean="0">
                  <a:solidFill>
                    <a:schemeClr val="bg1"/>
                  </a:solidFill>
                  <a:effectLst>
                    <a:glow rad="101600">
                      <a:schemeClr val="tx1">
                        <a:alpha val="60000"/>
                      </a:schemeClr>
                    </a:glow>
                  </a:effectLst>
                  <a:latin typeface="VTKS  mural" pitchFamily="2" charset="0"/>
                  <a:hlinkClick r:id="rId12" action="ppaction://hlinksldjump"/>
                </a:rPr>
                <a:t>Inglese</a:t>
              </a:r>
              <a:endParaRPr lang="it-IT" sz="3500" dirty="0">
                <a:solidFill>
                  <a:schemeClr val="bg1"/>
                </a:solidFill>
                <a:effectLst>
                  <a:glow rad="101600">
                    <a:schemeClr val="tx1">
                      <a:alpha val="60000"/>
                    </a:schemeClr>
                  </a:glow>
                </a:effectLst>
                <a:latin typeface="VTKS  mural" pitchFamily="2" charset="0"/>
              </a:endParaRPr>
            </a:p>
          </p:txBody>
        </p:sp>
      </p:grpSp>
      <p:sp>
        <p:nvSpPr>
          <p:cNvPr id="61" name="Figura a mano libera 60"/>
          <p:cNvSpPr/>
          <p:nvPr/>
        </p:nvSpPr>
        <p:spPr>
          <a:xfrm>
            <a:off x="4964031" y="931577"/>
            <a:ext cx="3999663" cy="2414688"/>
          </a:xfrm>
          <a:custGeom>
            <a:avLst/>
            <a:gdLst>
              <a:gd name="connsiteX0" fmla="*/ 0 w 4018209"/>
              <a:gd name="connsiteY0" fmla="*/ 2193702 h 2193702"/>
              <a:gd name="connsiteX1" fmla="*/ 695459 w 4018209"/>
              <a:gd name="connsiteY1" fmla="*/ 1369454 h 2193702"/>
              <a:gd name="connsiteX2" fmla="*/ 1223493 w 4018209"/>
              <a:gd name="connsiteY2" fmla="*/ 326265 h 2193702"/>
              <a:gd name="connsiteX3" fmla="*/ 2073499 w 4018209"/>
              <a:gd name="connsiteY3" fmla="*/ 30051 h 2193702"/>
              <a:gd name="connsiteX4" fmla="*/ 3181082 w 4018209"/>
              <a:gd name="connsiteY4" fmla="*/ 145961 h 2193702"/>
              <a:gd name="connsiteX5" fmla="*/ 4018209 w 4018209"/>
              <a:gd name="connsiteY5" fmla="*/ 17172 h 2193702"/>
              <a:gd name="connsiteX0" fmla="*/ 0 w 4018209"/>
              <a:gd name="connsiteY0" fmla="*/ 2193702 h 2193702"/>
              <a:gd name="connsiteX1" fmla="*/ 888642 w 4018209"/>
              <a:gd name="connsiteY1" fmla="*/ 1369454 h 2193702"/>
              <a:gd name="connsiteX2" fmla="*/ 1223493 w 4018209"/>
              <a:gd name="connsiteY2" fmla="*/ 326265 h 2193702"/>
              <a:gd name="connsiteX3" fmla="*/ 2073499 w 4018209"/>
              <a:gd name="connsiteY3" fmla="*/ 30051 h 2193702"/>
              <a:gd name="connsiteX4" fmla="*/ 3181082 w 4018209"/>
              <a:gd name="connsiteY4" fmla="*/ 145961 h 2193702"/>
              <a:gd name="connsiteX5" fmla="*/ 4018209 w 4018209"/>
              <a:gd name="connsiteY5" fmla="*/ 17172 h 2193702"/>
              <a:gd name="connsiteX0" fmla="*/ 0 w 4018209"/>
              <a:gd name="connsiteY0" fmla="*/ 2245217 h 2245217"/>
              <a:gd name="connsiteX1" fmla="*/ 888642 w 4018209"/>
              <a:gd name="connsiteY1" fmla="*/ 1420969 h 2245217"/>
              <a:gd name="connsiteX2" fmla="*/ 1378040 w 4018209"/>
              <a:gd name="connsiteY2" fmla="*/ 223234 h 2245217"/>
              <a:gd name="connsiteX3" fmla="*/ 2073499 w 4018209"/>
              <a:gd name="connsiteY3" fmla="*/ 81566 h 2245217"/>
              <a:gd name="connsiteX4" fmla="*/ 3181082 w 4018209"/>
              <a:gd name="connsiteY4" fmla="*/ 197476 h 2245217"/>
              <a:gd name="connsiteX5" fmla="*/ 4018209 w 4018209"/>
              <a:gd name="connsiteY5" fmla="*/ 68687 h 2245217"/>
              <a:gd name="connsiteX0" fmla="*/ 0 w 4018209"/>
              <a:gd name="connsiteY0" fmla="*/ 2245217 h 2245217"/>
              <a:gd name="connsiteX1" fmla="*/ 888642 w 4018209"/>
              <a:gd name="connsiteY1" fmla="*/ 1420969 h 2245217"/>
              <a:gd name="connsiteX2" fmla="*/ 1378040 w 4018209"/>
              <a:gd name="connsiteY2" fmla="*/ 223234 h 2245217"/>
              <a:gd name="connsiteX3" fmla="*/ 2073499 w 4018209"/>
              <a:gd name="connsiteY3" fmla="*/ 81566 h 2245217"/>
              <a:gd name="connsiteX4" fmla="*/ 3181082 w 4018209"/>
              <a:gd name="connsiteY4" fmla="*/ 197476 h 2245217"/>
              <a:gd name="connsiteX5" fmla="*/ 4018209 w 4018209"/>
              <a:gd name="connsiteY5" fmla="*/ 68687 h 2245217"/>
              <a:gd name="connsiteX0" fmla="*/ 0 w 4018209"/>
              <a:gd name="connsiteY0" fmla="*/ 2245217 h 2245217"/>
              <a:gd name="connsiteX1" fmla="*/ 1056067 w 4018209"/>
              <a:gd name="connsiteY1" fmla="*/ 1420969 h 2245217"/>
              <a:gd name="connsiteX2" fmla="*/ 1378040 w 4018209"/>
              <a:gd name="connsiteY2" fmla="*/ 223234 h 2245217"/>
              <a:gd name="connsiteX3" fmla="*/ 2073499 w 4018209"/>
              <a:gd name="connsiteY3" fmla="*/ 81566 h 2245217"/>
              <a:gd name="connsiteX4" fmla="*/ 3181082 w 4018209"/>
              <a:gd name="connsiteY4" fmla="*/ 197476 h 2245217"/>
              <a:gd name="connsiteX5" fmla="*/ 4018209 w 4018209"/>
              <a:gd name="connsiteY5" fmla="*/ 68687 h 2245217"/>
              <a:gd name="connsiteX0" fmla="*/ 0 w 4018209"/>
              <a:gd name="connsiteY0" fmla="*/ 2245217 h 2245217"/>
              <a:gd name="connsiteX1" fmla="*/ 1056067 w 4018209"/>
              <a:gd name="connsiteY1" fmla="*/ 1420969 h 2245217"/>
              <a:gd name="connsiteX2" fmla="*/ 1223494 w 4018209"/>
              <a:gd name="connsiteY2" fmla="*/ 223234 h 2245217"/>
              <a:gd name="connsiteX3" fmla="*/ 2073499 w 4018209"/>
              <a:gd name="connsiteY3" fmla="*/ 81566 h 2245217"/>
              <a:gd name="connsiteX4" fmla="*/ 3181082 w 4018209"/>
              <a:gd name="connsiteY4" fmla="*/ 197476 h 2245217"/>
              <a:gd name="connsiteX5" fmla="*/ 4018209 w 4018209"/>
              <a:gd name="connsiteY5" fmla="*/ 68687 h 2245217"/>
              <a:gd name="connsiteX0" fmla="*/ 0 w 4018209"/>
              <a:gd name="connsiteY0" fmla="*/ 2245217 h 2245217"/>
              <a:gd name="connsiteX1" fmla="*/ 1056067 w 4018209"/>
              <a:gd name="connsiteY1" fmla="*/ 1420969 h 2245217"/>
              <a:gd name="connsiteX2" fmla="*/ 1223494 w 4018209"/>
              <a:gd name="connsiteY2" fmla="*/ 223234 h 2245217"/>
              <a:gd name="connsiteX3" fmla="*/ 2073499 w 4018209"/>
              <a:gd name="connsiteY3" fmla="*/ 81566 h 2245217"/>
              <a:gd name="connsiteX4" fmla="*/ 3181082 w 4018209"/>
              <a:gd name="connsiteY4" fmla="*/ 197476 h 2245217"/>
              <a:gd name="connsiteX5" fmla="*/ 4018209 w 4018209"/>
              <a:gd name="connsiteY5" fmla="*/ 68687 h 2245217"/>
              <a:gd name="connsiteX0" fmla="*/ 0 w 3616817"/>
              <a:gd name="connsiteY0" fmla="*/ 2245217 h 2245217"/>
              <a:gd name="connsiteX1" fmla="*/ 1056067 w 3616817"/>
              <a:gd name="connsiteY1" fmla="*/ 1420969 h 2245217"/>
              <a:gd name="connsiteX2" fmla="*/ 1223494 w 3616817"/>
              <a:gd name="connsiteY2" fmla="*/ 223234 h 2245217"/>
              <a:gd name="connsiteX3" fmla="*/ 2073499 w 3616817"/>
              <a:gd name="connsiteY3" fmla="*/ 81566 h 2245217"/>
              <a:gd name="connsiteX4" fmla="*/ 3181082 w 3616817"/>
              <a:gd name="connsiteY4" fmla="*/ 197476 h 2245217"/>
              <a:gd name="connsiteX5" fmla="*/ 3616817 w 3616817"/>
              <a:gd name="connsiteY5" fmla="*/ 68687 h 2245217"/>
              <a:gd name="connsiteX0" fmla="*/ 0 w 3797121"/>
              <a:gd name="connsiteY0" fmla="*/ 2245217 h 2245217"/>
              <a:gd name="connsiteX1" fmla="*/ 1056067 w 3797121"/>
              <a:gd name="connsiteY1" fmla="*/ 1420969 h 2245217"/>
              <a:gd name="connsiteX2" fmla="*/ 1223494 w 3797121"/>
              <a:gd name="connsiteY2" fmla="*/ 223234 h 2245217"/>
              <a:gd name="connsiteX3" fmla="*/ 2073499 w 3797121"/>
              <a:gd name="connsiteY3" fmla="*/ 81566 h 2245217"/>
              <a:gd name="connsiteX4" fmla="*/ 3181082 w 3797121"/>
              <a:gd name="connsiteY4" fmla="*/ 197476 h 2245217"/>
              <a:gd name="connsiteX5" fmla="*/ 3797121 w 3797121"/>
              <a:gd name="connsiteY5" fmla="*/ 68687 h 2245217"/>
              <a:gd name="connsiteX0" fmla="*/ 0 w 3797121"/>
              <a:gd name="connsiteY0" fmla="*/ 2245217 h 2245217"/>
              <a:gd name="connsiteX1" fmla="*/ 1056067 w 3797121"/>
              <a:gd name="connsiteY1" fmla="*/ 1420969 h 2245217"/>
              <a:gd name="connsiteX2" fmla="*/ 1223494 w 3797121"/>
              <a:gd name="connsiteY2" fmla="*/ 223234 h 2245217"/>
              <a:gd name="connsiteX3" fmla="*/ 2073499 w 3797121"/>
              <a:gd name="connsiteY3" fmla="*/ 81566 h 2245217"/>
              <a:gd name="connsiteX4" fmla="*/ 3181082 w 3797121"/>
              <a:gd name="connsiteY4" fmla="*/ 197476 h 2245217"/>
              <a:gd name="connsiteX5" fmla="*/ 3797121 w 3797121"/>
              <a:gd name="connsiteY5" fmla="*/ 68687 h 2245217"/>
              <a:gd name="connsiteX0" fmla="*/ 0 w 3797121"/>
              <a:gd name="connsiteY0" fmla="*/ 2245217 h 2245217"/>
              <a:gd name="connsiteX1" fmla="*/ 1056067 w 3797121"/>
              <a:gd name="connsiteY1" fmla="*/ 1420969 h 2245217"/>
              <a:gd name="connsiteX2" fmla="*/ 1223494 w 3797121"/>
              <a:gd name="connsiteY2" fmla="*/ 223234 h 2245217"/>
              <a:gd name="connsiteX3" fmla="*/ 2073499 w 3797121"/>
              <a:gd name="connsiteY3" fmla="*/ 81566 h 2245217"/>
              <a:gd name="connsiteX4" fmla="*/ 3181082 w 3797121"/>
              <a:gd name="connsiteY4" fmla="*/ 197476 h 2245217"/>
              <a:gd name="connsiteX5" fmla="*/ 3797121 w 3797121"/>
              <a:gd name="connsiteY5" fmla="*/ 68687 h 2245217"/>
              <a:gd name="connsiteX0" fmla="*/ 0 w 3797121"/>
              <a:gd name="connsiteY0" fmla="*/ 2245217 h 2245217"/>
              <a:gd name="connsiteX1" fmla="*/ 489397 w 3797121"/>
              <a:gd name="connsiteY1" fmla="*/ 1923245 h 2245217"/>
              <a:gd name="connsiteX2" fmla="*/ 1056067 w 3797121"/>
              <a:gd name="connsiteY2" fmla="*/ 1420969 h 2245217"/>
              <a:gd name="connsiteX3" fmla="*/ 1223494 w 3797121"/>
              <a:gd name="connsiteY3" fmla="*/ 223234 h 2245217"/>
              <a:gd name="connsiteX4" fmla="*/ 2073499 w 3797121"/>
              <a:gd name="connsiteY4" fmla="*/ 81566 h 2245217"/>
              <a:gd name="connsiteX5" fmla="*/ 3181082 w 3797121"/>
              <a:gd name="connsiteY5" fmla="*/ 197476 h 2245217"/>
              <a:gd name="connsiteX6" fmla="*/ 3797121 w 3797121"/>
              <a:gd name="connsiteY6" fmla="*/ 68687 h 2245217"/>
              <a:gd name="connsiteX0" fmla="*/ 0 w 3797121"/>
              <a:gd name="connsiteY0" fmla="*/ 2197994 h 2197994"/>
              <a:gd name="connsiteX1" fmla="*/ 489397 w 3797121"/>
              <a:gd name="connsiteY1" fmla="*/ 1876022 h 2197994"/>
              <a:gd name="connsiteX2" fmla="*/ 1056067 w 3797121"/>
              <a:gd name="connsiteY2" fmla="*/ 1090411 h 2197994"/>
              <a:gd name="connsiteX3" fmla="*/ 1223494 w 3797121"/>
              <a:gd name="connsiteY3" fmla="*/ 176011 h 2197994"/>
              <a:gd name="connsiteX4" fmla="*/ 2073499 w 3797121"/>
              <a:gd name="connsiteY4" fmla="*/ 34343 h 2197994"/>
              <a:gd name="connsiteX5" fmla="*/ 3181082 w 3797121"/>
              <a:gd name="connsiteY5" fmla="*/ 150253 h 2197994"/>
              <a:gd name="connsiteX6" fmla="*/ 3797121 w 3797121"/>
              <a:gd name="connsiteY6" fmla="*/ 21464 h 2197994"/>
              <a:gd name="connsiteX0" fmla="*/ 0 w 3797121"/>
              <a:gd name="connsiteY0" fmla="*/ 2197994 h 2197994"/>
              <a:gd name="connsiteX1" fmla="*/ 489397 w 3797121"/>
              <a:gd name="connsiteY1" fmla="*/ 1876022 h 2197994"/>
              <a:gd name="connsiteX2" fmla="*/ 1056067 w 3797121"/>
              <a:gd name="connsiteY2" fmla="*/ 1090411 h 2197994"/>
              <a:gd name="connsiteX3" fmla="*/ 1223494 w 3797121"/>
              <a:gd name="connsiteY3" fmla="*/ 176011 h 2197994"/>
              <a:gd name="connsiteX4" fmla="*/ 2073499 w 3797121"/>
              <a:gd name="connsiteY4" fmla="*/ 34343 h 2197994"/>
              <a:gd name="connsiteX5" fmla="*/ 3181082 w 3797121"/>
              <a:gd name="connsiteY5" fmla="*/ 150253 h 2197994"/>
              <a:gd name="connsiteX6" fmla="*/ 3797121 w 3797121"/>
              <a:gd name="connsiteY6" fmla="*/ 21464 h 2197994"/>
              <a:gd name="connsiteX0" fmla="*/ 0 w 3797121"/>
              <a:gd name="connsiteY0" fmla="*/ 2197994 h 2197994"/>
              <a:gd name="connsiteX1" fmla="*/ 489397 w 3797121"/>
              <a:gd name="connsiteY1" fmla="*/ 1876022 h 2197994"/>
              <a:gd name="connsiteX2" fmla="*/ 1056067 w 3797121"/>
              <a:gd name="connsiteY2" fmla="*/ 1090411 h 2197994"/>
              <a:gd name="connsiteX3" fmla="*/ 1223494 w 3797121"/>
              <a:gd name="connsiteY3" fmla="*/ 176011 h 2197994"/>
              <a:gd name="connsiteX4" fmla="*/ 2073499 w 3797121"/>
              <a:gd name="connsiteY4" fmla="*/ 34343 h 2197994"/>
              <a:gd name="connsiteX5" fmla="*/ 3181082 w 3797121"/>
              <a:gd name="connsiteY5" fmla="*/ 150253 h 2197994"/>
              <a:gd name="connsiteX6" fmla="*/ 3797121 w 3797121"/>
              <a:gd name="connsiteY6" fmla="*/ 21464 h 2197994"/>
              <a:gd name="connsiteX0" fmla="*/ 0 w 4120980"/>
              <a:gd name="connsiteY0" fmla="*/ 2414687 h 2414687"/>
              <a:gd name="connsiteX1" fmla="*/ 813256 w 4120980"/>
              <a:gd name="connsiteY1" fmla="*/ 1876022 h 2414687"/>
              <a:gd name="connsiteX2" fmla="*/ 1379926 w 4120980"/>
              <a:gd name="connsiteY2" fmla="*/ 1090411 h 2414687"/>
              <a:gd name="connsiteX3" fmla="*/ 1547353 w 4120980"/>
              <a:gd name="connsiteY3" fmla="*/ 176011 h 2414687"/>
              <a:gd name="connsiteX4" fmla="*/ 2397358 w 4120980"/>
              <a:gd name="connsiteY4" fmla="*/ 34343 h 2414687"/>
              <a:gd name="connsiteX5" fmla="*/ 3504941 w 4120980"/>
              <a:gd name="connsiteY5" fmla="*/ 150253 h 2414687"/>
              <a:gd name="connsiteX6" fmla="*/ 4120980 w 4120980"/>
              <a:gd name="connsiteY6" fmla="*/ 21464 h 241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0980" h="2414687">
                <a:moveTo>
                  <a:pt x="0" y="2414687"/>
                </a:moveTo>
                <a:cubicBezTo>
                  <a:pt x="81566" y="2361025"/>
                  <a:pt x="583268" y="2096735"/>
                  <a:pt x="813256" y="1876022"/>
                </a:cubicBezTo>
                <a:cubicBezTo>
                  <a:pt x="1043244" y="1655309"/>
                  <a:pt x="1257576" y="1373746"/>
                  <a:pt x="1379926" y="1090411"/>
                </a:cubicBezTo>
                <a:cubicBezTo>
                  <a:pt x="1502276" y="807076"/>
                  <a:pt x="1377781" y="352022"/>
                  <a:pt x="1547353" y="176011"/>
                </a:cubicBezTo>
                <a:cubicBezTo>
                  <a:pt x="1716925" y="0"/>
                  <a:pt x="2071093" y="38636"/>
                  <a:pt x="2397358" y="34343"/>
                </a:cubicBezTo>
                <a:cubicBezTo>
                  <a:pt x="2723623" y="30050"/>
                  <a:pt x="3217671" y="152400"/>
                  <a:pt x="3504941" y="150253"/>
                </a:cubicBezTo>
                <a:cubicBezTo>
                  <a:pt x="3792211" y="148107"/>
                  <a:pt x="3864475" y="84785"/>
                  <a:pt x="4120980" y="21464"/>
                </a:cubicBezTo>
              </a:path>
            </a:pathLst>
          </a:custGeom>
          <a:noFill/>
          <a:ln w="215900" cap="flat" cmpd="sng">
            <a:gradFill flip="none" rotWithShape="1">
              <a:gsLst>
                <a:gs pos="67000">
                  <a:srgbClr val="FFFF00">
                    <a:alpha val="42000"/>
                  </a:srgbClr>
                </a:gs>
                <a:gs pos="23000">
                  <a:srgbClr val="FFFF00">
                    <a:alpha val="42000"/>
                  </a:srgbClr>
                </a:gs>
                <a:gs pos="52000">
                  <a:srgbClr val="FFFF00">
                    <a:alpha val="37000"/>
                  </a:srgbClr>
                </a:gs>
              </a:gsLst>
              <a:lin ang="2700000" scaled="1"/>
              <a:tileRect/>
            </a:gradFill>
            <a:prstDash val="solid"/>
            <a:round/>
            <a:headEnd/>
            <a:tailEnd/>
          </a:ln>
          <a:effectLst/>
          <a:scene3d>
            <a:camera prst="orthographicFront"/>
            <a:lightRig rig="glow" dir="t">
              <a:rot lat="0" lon="0" rev="3000000"/>
            </a:lightRig>
          </a:scene3d>
          <a:sp3d prstMaterial="softEdge">
            <a:bevelT/>
          </a:sp3d>
        </p:spPr>
        <p:txBody>
          <a:bodyPr vert="horz" wrap="square" lIns="91437" tIns="45718" rIns="91437" bIns="45718" numCol="1" anchor="t" anchorCtr="0" compatLnSpc="1">
            <a:prstTxWarp prst="textNoShape">
              <a:avLst/>
            </a:prstTxWarp>
          </a:bodyPr>
          <a:lstStyle/>
          <a:p>
            <a:endParaRPr lang="it-IT"/>
          </a:p>
        </p:txBody>
      </p:sp>
      <p:grpSp>
        <p:nvGrpSpPr>
          <p:cNvPr id="6" name="Gruppo 98"/>
          <p:cNvGrpSpPr/>
          <p:nvPr/>
        </p:nvGrpSpPr>
        <p:grpSpPr>
          <a:xfrm>
            <a:off x="4635730" y="3376740"/>
            <a:ext cx="4089939" cy="1820415"/>
            <a:chOff x="4745455" y="3535232"/>
            <a:chExt cx="4089939" cy="1820414"/>
          </a:xfrm>
        </p:grpSpPr>
        <p:grpSp>
          <p:nvGrpSpPr>
            <p:cNvPr id="7" name="Gruppo 4"/>
            <p:cNvGrpSpPr>
              <a:grpSpLocks noChangeAspect="1"/>
            </p:cNvGrpSpPr>
            <p:nvPr/>
          </p:nvGrpSpPr>
          <p:grpSpPr>
            <a:xfrm flipV="1">
              <a:off x="4745455" y="3535232"/>
              <a:ext cx="4089939" cy="1649329"/>
              <a:chOff x="-6097705" y="2877217"/>
              <a:chExt cx="15612575" cy="6296032"/>
            </a:xfrm>
            <a:scene3d>
              <a:camera prst="orthographicFront"/>
              <a:lightRig rig="glow" dir="t">
                <a:rot lat="0" lon="0" rev="19800000"/>
              </a:lightRig>
            </a:scene3d>
          </p:grpSpPr>
          <p:sp>
            <p:nvSpPr>
              <p:cNvPr id="89" name="Freeform 7"/>
              <p:cNvSpPr>
                <a:spLocks/>
              </p:cNvSpPr>
              <p:nvPr/>
            </p:nvSpPr>
            <p:spPr bwMode="auto">
              <a:xfrm rot="21404699" flipV="1">
                <a:off x="-6097705" y="2877217"/>
                <a:ext cx="15563849" cy="6296032"/>
              </a:xfrm>
              <a:custGeom>
                <a:avLst/>
                <a:gdLst>
                  <a:gd name="connsiteX0" fmla="*/ 0 w 9103"/>
                  <a:gd name="connsiteY0" fmla="*/ 170 h 3233"/>
                  <a:gd name="connsiteX1" fmla="*/ 5479 w 9103"/>
                  <a:gd name="connsiteY1" fmla="*/ 2777 h 3233"/>
                  <a:gd name="connsiteX2" fmla="*/ 7907 w 9103"/>
                  <a:gd name="connsiteY2" fmla="*/ 2909 h 3233"/>
                  <a:gd name="connsiteX3" fmla="*/ 9103 w 9103"/>
                  <a:gd name="connsiteY3" fmla="*/ 2858 h 3233"/>
                  <a:gd name="connsiteX0" fmla="*/ 0 w 9103"/>
                  <a:gd name="connsiteY0" fmla="*/ 0 h 3353"/>
                  <a:gd name="connsiteX1" fmla="*/ 2877 w 9103"/>
                  <a:gd name="connsiteY1" fmla="*/ 2919 h 3353"/>
                  <a:gd name="connsiteX2" fmla="*/ 5479 w 9103"/>
                  <a:gd name="connsiteY2" fmla="*/ 2607 h 3353"/>
                  <a:gd name="connsiteX3" fmla="*/ 7907 w 9103"/>
                  <a:gd name="connsiteY3" fmla="*/ 2739 h 3353"/>
                  <a:gd name="connsiteX4" fmla="*/ 9103 w 9103"/>
                  <a:gd name="connsiteY4" fmla="*/ 2688 h 3353"/>
                  <a:gd name="connsiteX0" fmla="*/ 0 w 9103"/>
                  <a:gd name="connsiteY0" fmla="*/ 0 h 3353"/>
                  <a:gd name="connsiteX1" fmla="*/ 2877 w 9103"/>
                  <a:gd name="connsiteY1" fmla="*/ 2919 h 3353"/>
                  <a:gd name="connsiteX2" fmla="*/ 5479 w 9103"/>
                  <a:gd name="connsiteY2" fmla="*/ 2607 h 3353"/>
                  <a:gd name="connsiteX3" fmla="*/ 7907 w 9103"/>
                  <a:gd name="connsiteY3" fmla="*/ 2739 h 3353"/>
                  <a:gd name="connsiteX4" fmla="*/ 9103 w 9103"/>
                  <a:gd name="connsiteY4" fmla="*/ 2688 h 3353"/>
                  <a:gd name="connsiteX0" fmla="*/ 0 w 9103"/>
                  <a:gd name="connsiteY0" fmla="*/ 0 h 3353"/>
                  <a:gd name="connsiteX1" fmla="*/ 2877 w 9103"/>
                  <a:gd name="connsiteY1" fmla="*/ 2919 h 3353"/>
                  <a:gd name="connsiteX2" fmla="*/ 5479 w 9103"/>
                  <a:gd name="connsiteY2" fmla="*/ 2607 h 3353"/>
                  <a:gd name="connsiteX3" fmla="*/ 7907 w 9103"/>
                  <a:gd name="connsiteY3" fmla="*/ 2739 h 3353"/>
                  <a:gd name="connsiteX4" fmla="*/ 9103 w 9103"/>
                  <a:gd name="connsiteY4" fmla="*/ 2688 h 3353"/>
                  <a:gd name="connsiteX0" fmla="*/ 0 w 9804"/>
                  <a:gd name="connsiteY0" fmla="*/ 0 h 4212"/>
                  <a:gd name="connsiteX1" fmla="*/ 3578 w 9804"/>
                  <a:gd name="connsiteY1" fmla="*/ 3655 h 4212"/>
                  <a:gd name="connsiteX2" fmla="*/ 6180 w 9804"/>
                  <a:gd name="connsiteY2" fmla="*/ 3343 h 4212"/>
                  <a:gd name="connsiteX3" fmla="*/ 8608 w 9804"/>
                  <a:gd name="connsiteY3" fmla="*/ 3475 h 4212"/>
                  <a:gd name="connsiteX4" fmla="*/ 9804 w 9804"/>
                  <a:gd name="connsiteY4" fmla="*/ 3424 h 4212"/>
                  <a:gd name="connsiteX0" fmla="*/ 0 w 9804"/>
                  <a:gd name="connsiteY0" fmla="*/ 0 h 3935"/>
                  <a:gd name="connsiteX1" fmla="*/ 1479 w 9804"/>
                  <a:gd name="connsiteY1" fmla="*/ 1665 h 3935"/>
                  <a:gd name="connsiteX2" fmla="*/ 3578 w 9804"/>
                  <a:gd name="connsiteY2" fmla="*/ 3655 h 3935"/>
                  <a:gd name="connsiteX3" fmla="*/ 6180 w 9804"/>
                  <a:gd name="connsiteY3" fmla="*/ 3343 h 3935"/>
                  <a:gd name="connsiteX4" fmla="*/ 8608 w 9804"/>
                  <a:gd name="connsiteY4" fmla="*/ 3475 h 3935"/>
                  <a:gd name="connsiteX5" fmla="*/ 9804 w 9804"/>
                  <a:gd name="connsiteY5" fmla="*/ 3424 h 3935"/>
                  <a:gd name="connsiteX0" fmla="*/ 0 w 9804"/>
                  <a:gd name="connsiteY0" fmla="*/ 0 h 3882"/>
                  <a:gd name="connsiteX1" fmla="*/ 1931 w 9804"/>
                  <a:gd name="connsiteY1" fmla="*/ 1980 h 3882"/>
                  <a:gd name="connsiteX2" fmla="*/ 3578 w 9804"/>
                  <a:gd name="connsiteY2" fmla="*/ 3655 h 3882"/>
                  <a:gd name="connsiteX3" fmla="*/ 6180 w 9804"/>
                  <a:gd name="connsiteY3" fmla="*/ 3343 h 3882"/>
                  <a:gd name="connsiteX4" fmla="*/ 8608 w 9804"/>
                  <a:gd name="connsiteY4" fmla="*/ 3475 h 3882"/>
                  <a:gd name="connsiteX5" fmla="*/ 9804 w 9804"/>
                  <a:gd name="connsiteY5" fmla="*/ 3424 h 3882"/>
                  <a:gd name="connsiteX0" fmla="*/ 0 w 9804"/>
                  <a:gd name="connsiteY0" fmla="*/ 0 h 3950"/>
                  <a:gd name="connsiteX1" fmla="*/ 1931 w 9804"/>
                  <a:gd name="connsiteY1" fmla="*/ 1980 h 3950"/>
                  <a:gd name="connsiteX2" fmla="*/ 4016 w 9804"/>
                  <a:gd name="connsiteY2" fmla="*/ 3723 h 3950"/>
                  <a:gd name="connsiteX3" fmla="*/ 6180 w 9804"/>
                  <a:gd name="connsiteY3" fmla="*/ 3343 h 3950"/>
                  <a:gd name="connsiteX4" fmla="*/ 8608 w 9804"/>
                  <a:gd name="connsiteY4" fmla="*/ 3475 h 3950"/>
                  <a:gd name="connsiteX5" fmla="*/ 9804 w 9804"/>
                  <a:gd name="connsiteY5" fmla="*/ 3424 h 3950"/>
                  <a:gd name="connsiteX0" fmla="*/ 0 w 9804"/>
                  <a:gd name="connsiteY0" fmla="*/ 0 h 3950"/>
                  <a:gd name="connsiteX1" fmla="*/ 1931 w 9804"/>
                  <a:gd name="connsiteY1" fmla="*/ 1980 h 3950"/>
                  <a:gd name="connsiteX2" fmla="*/ 4016 w 9804"/>
                  <a:gd name="connsiteY2" fmla="*/ 3723 h 3950"/>
                  <a:gd name="connsiteX3" fmla="*/ 6180 w 9804"/>
                  <a:gd name="connsiteY3" fmla="*/ 3343 h 3950"/>
                  <a:gd name="connsiteX4" fmla="*/ 8608 w 9804"/>
                  <a:gd name="connsiteY4" fmla="*/ 3475 h 3950"/>
                  <a:gd name="connsiteX5" fmla="*/ 9804 w 9804"/>
                  <a:gd name="connsiteY5" fmla="*/ 3424 h 3950"/>
                  <a:gd name="connsiteX0" fmla="*/ 0 w 9804"/>
                  <a:gd name="connsiteY0" fmla="*/ 0 h 3950"/>
                  <a:gd name="connsiteX1" fmla="*/ 1931 w 9804"/>
                  <a:gd name="connsiteY1" fmla="*/ 1980 h 3950"/>
                  <a:gd name="connsiteX2" fmla="*/ 4016 w 9804"/>
                  <a:gd name="connsiteY2" fmla="*/ 3723 h 3950"/>
                  <a:gd name="connsiteX3" fmla="*/ 6180 w 9804"/>
                  <a:gd name="connsiteY3" fmla="*/ 3343 h 3950"/>
                  <a:gd name="connsiteX4" fmla="*/ 8608 w 9804"/>
                  <a:gd name="connsiteY4" fmla="*/ 3475 h 3950"/>
                  <a:gd name="connsiteX5" fmla="*/ 9804 w 9804"/>
                  <a:gd name="connsiteY5" fmla="*/ 3424 h 3950"/>
                  <a:gd name="connsiteX0" fmla="*/ 0 w 9804"/>
                  <a:gd name="connsiteY0" fmla="*/ 0 h 3961"/>
                  <a:gd name="connsiteX1" fmla="*/ 2486 w 9804"/>
                  <a:gd name="connsiteY1" fmla="*/ 1917 h 3961"/>
                  <a:gd name="connsiteX2" fmla="*/ 4016 w 9804"/>
                  <a:gd name="connsiteY2" fmla="*/ 3723 h 3961"/>
                  <a:gd name="connsiteX3" fmla="*/ 6180 w 9804"/>
                  <a:gd name="connsiteY3" fmla="*/ 3343 h 3961"/>
                  <a:gd name="connsiteX4" fmla="*/ 8608 w 9804"/>
                  <a:gd name="connsiteY4" fmla="*/ 3475 h 3961"/>
                  <a:gd name="connsiteX5" fmla="*/ 9804 w 9804"/>
                  <a:gd name="connsiteY5" fmla="*/ 3424 h 3961"/>
                  <a:gd name="connsiteX0" fmla="*/ 0 w 9804"/>
                  <a:gd name="connsiteY0" fmla="*/ 0 h 3961"/>
                  <a:gd name="connsiteX1" fmla="*/ 2486 w 9804"/>
                  <a:gd name="connsiteY1" fmla="*/ 1917 h 3961"/>
                  <a:gd name="connsiteX2" fmla="*/ 4016 w 9804"/>
                  <a:gd name="connsiteY2" fmla="*/ 3723 h 3961"/>
                  <a:gd name="connsiteX3" fmla="*/ 6180 w 9804"/>
                  <a:gd name="connsiteY3" fmla="*/ 3343 h 3961"/>
                  <a:gd name="connsiteX4" fmla="*/ 8608 w 9804"/>
                  <a:gd name="connsiteY4" fmla="*/ 3475 h 3961"/>
                  <a:gd name="connsiteX5" fmla="*/ 9804 w 9804"/>
                  <a:gd name="connsiteY5" fmla="*/ 3424 h 3961"/>
                  <a:gd name="connsiteX0" fmla="*/ 0 w 9804"/>
                  <a:gd name="connsiteY0" fmla="*/ 0 h 3961"/>
                  <a:gd name="connsiteX1" fmla="*/ 2486 w 9804"/>
                  <a:gd name="connsiteY1" fmla="*/ 1917 h 3961"/>
                  <a:gd name="connsiteX2" fmla="*/ 4016 w 9804"/>
                  <a:gd name="connsiteY2" fmla="*/ 3723 h 3961"/>
                  <a:gd name="connsiteX3" fmla="*/ 6180 w 9804"/>
                  <a:gd name="connsiteY3" fmla="*/ 3343 h 3961"/>
                  <a:gd name="connsiteX4" fmla="*/ 8608 w 9804"/>
                  <a:gd name="connsiteY4" fmla="*/ 3475 h 3961"/>
                  <a:gd name="connsiteX5" fmla="*/ 9804 w 9804"/>
                  <a:gd name="connsiteY5" fmla="*/ 3424 h 3961"/>
                  <a:gd name="connsiteX0" fmla="*/ 0 w 9804"/>
                  <a:gd name="connsiteY0" fmla="*/ 0 h 3961"/>
                  <a:gd name="connsiteX1" fmla="*/ 1834 w 9804"/>
                  <a:gd name="connsiteY1" fmla="*/ 1396 h 3961"/>
                  <a:gd name="connsiteX2" fmla="*/ 4016 w 9804"/>
                  <a:gd name="connsiteY2" fmla="*/ 3723 h 3961"/>
                  <a:gd name="connsiteX3" fmla="*/ 6180 w 9804"/>
                  <a:gd name="connsiteY3" fmla="*/ 3343 h 3961"/>
                  <a:gd name="connsiteX4" fmla="*/ 8608 w 9804"/>
                  <a:gd name="connsiteY4" fmla="*/ 3475 h 3961"/>
                  <a:gd name="connsiteX5" fmla="*/ 9804 w 9804"/>
                  <a:gd name="connsiteY5" fmla="*/ 3424 h 3961"/>
                  <a:gd name="connsiteX0" fmla="*/ 0 w 9804"/>
                  <a:gd name="connsiteY0" fmla="*/ 0 h 3961"/>
                  <a:gd name="connsiteX1" fmla="*/ 1834 w 9804"/>
                  <a:gd name="connsiteY1" fmla="*/ 1396 h 3961"/>
                  <a:gd name="connsiteX2" fmla="*/ 4016 w 9804"/>
                  <a:gd name="connsiteY2" fmla="*/ 3723 h 3961"/>
                  <a:gd name="connsiteX3" fmla="*/ 6180 w 9804"/>
                  <a:gd name="connsiteY3" fmla="*/ 3343 h 3961"/>
                  <a:gd name="connsiteX4" fmla="*/ 8608 w 9804"/>
                  <a:gd name="connsiteY4" fmla="*/ 3475 h 3961"/>
                  <a:gd name="connsiteX5" fmla="*/ 9804 w 9804"/>
                  <a:gd name="connsiteY5" fmla="*/ 3424 h 3961"/>
                  <a:gd name="connsiteX0" fmla="*/ 0 w 9804"/>
                  <a:gd name="connsiteY0" fmla="*/ 0 h 3961"/>
                  <a:gd name="connsiteX1" fmla="*/ 1834 w 9804"/>
                  <a:gd name="connsiteY1" fmla="*/ 1396 h 3961"/>
                  <a:gd name="connsiteX2" fmla="*/ 4016 w 9804"/>
                  <a:gd name="connsiteY2" fmla="*/ 3723 h 3961"/>
                  <a:gd name="connsiteX3" fmla="*/ 6180 w 9804"/>
                  <a:gd name="connsiteY3" fmla="*/ 3343 h 3961"/>
                  <a:gd name="connsiteX4" fmla="*/ 8608 w 9804"/>
                  <a:gd name="connsiteY4" fmla="*/ 3475 h 3961"/>
                  <a:gd name="connsiteX5" fmla="*/ 9804 w 9804"/>
                  <a:gd name="connsiteY5" fmla="*/ 3424 h 3961"/>
                  <a:gd name="connsiteX0" fmla="*/ 0 w 9804"/>
                  <a:gd name="connsiteY0" fmla="*/ 0 h 3961"/>
                  <a:gd name="connsiteX1" fmla="*/ 2410 w 9804"/>
                  <a:gd name="connsiteY1" fmla="*/ 1704 h 3961"/>
                  <a:gd name="connsiteX2" fmla="*/ 4016 w 9804"/>
                  <a:gd name="connsiteY2" fmla="*/ 3723 h 3961"/>
                  <a:gd name="connsiteX3" fmla="*/ 6180 w 9804"/>
                  <a:gd name="connsiteY3" fmla="*/ 3343 h 3961"/>
                  <a:gd name="connsiteX4" fmla="*/ 8608 w 9804"/>
                  <a:gd name="connsiteY4" fmla="*/ 3475 h 3961"/>
                  <a:gd name="connsiteX5" fmla="*/ 9804 w 9804"/>
                  <a:gd name="connsiteY5" fmla="*/ 3424 h 3961"/>
                  <a:gd name="connsiteX0" fmla="*/ 0 w 9804"/>
                  <a:gd name="connsiteY0" fmla="*/ 0 h 3961"/>
                  <a:gd name="connsiteX1" fmla="*/ 2145 w 9804"/>
                  <a:gd name="connsiteY1" fmla="*/ 1409 h 3961"/>
                  <a:gd name="connsiteX2" fmla="*/ 4016 w 9804"/>
                  <a:gd name="connsiteY2" fmla="*/ 3723 h 3961"/>
                  <a:gd name="connsiteX3" fmla="*/ 6180 w 9804"/>
                  <a:gd name="connsiteY3" fmla="*/ 3343 h 3961"/>
                  <a:gd name="connsiteX4" fmla="*/ 8608 w 9804"/>
                  <a:gd name="connsiteY4" fmla="*/ 3475 h 3961"/>
                  <a:gd name="connsiteX5" fmla="*/ 9804 w 9804"/>
                  <a:gd name="connsiteY5" fmla="*/ 3424 h 3961"/>
                  <a:gd name="connsiteX0" fmla="*/ 0 w 9804"/>
                  <a:gd name="connsiteY0" fmla="*/ 0 h 3966"/>
                  <a:gd name="connsiteX1" fmla="*/ 2145 w 9804"/>
                  <a:gd name="connsiteY1" fmla="*/ 1409 h 3966"/>
                  <a:gd name="connsiteX2" fmla="*/ 3923 w 9804"/>
                  <a:gd name="connsiteY2" fmla="*/ 3728 h 3966"/>
                  <a:gd name="connsiteX3" fmla="*/ 6180 w 9804"/>
                  <a:gd name="connsiteY3" fmla="*/ 3343 h 3966"/>
                  <a:gd name="connsiteX4" fmla="*/ 8608 w 9804"/>
                  <a:gd name="connsiteY4" fmla="*/ 3475 h 3966"/>
                  <a:gd name="connsiteX5" fmla="*/ 9804 w 9804"/>
                  <a:gd name="connsiteY5" fmla="*/ 3424 h 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04" h="3966">
                    <a:moveTo>
                      <a:pt x="0" y="0"/>
                    </a:moveTo>
                    <a:cubicBezTo>
                      <a:pt x="129" y="207"/>
                      <a:pt x="1491" y="788"/>
                      <a:pt x="2145" y="1409"/>
                    </a:cubicBezTo>
                    <a:cubicBezTo>
                      <a:pt x="2799" y="2030"/>
                      <a:pt x="3092" y="2975"/>
                      <a:pt x="3923" y="3728"/>
                    </a:cubicBezTo>
                    <a:cubicBezTo>
                      <a:pt x="4539" y="3966"/>
                      <a:pt x="5399" y="3385"/>
                      <a:pt x="6180" y="3343"/>
                    </a:cubicBezTo>
                    <a:cubicBezTo>
                      <a:pt x="6961" y="3301"/>
                      <a:pt x="8004" y="3462"/>
                      <a:pt x="8608" y="3475"/>
                    </a:cubicBezTo>
                    <a:cubicBezTo>
                      <a:pt x="9212" y="3488"/>
                      <a:pt x="9508" y="3456"/>
                      <a:pt x="9804" y="3424"/>
                    </a:cubicBezTo>
                  </a:path>
                </a:pathLst>
              </a:custGeom>
              <a:noFill/>
              <a:ln w="215900" cap="flat" cmpd="sng">
                <a:gradFill flip="none" rotWithShape="1">
                  <a:gsLst>
                    <a:gs pos="67000">
                      <a:srgbClr val="33CCCC">
                        <a:alpha val="76863"/>
                      </a:srgbClr>
                    </a:gs>
                    <a:gs pos="23000">
                      <a:srgbClr val="009999">
                        <a:alpha val="55686"/>
                      </a:srgbClr>
                    </a:gs>
                    <a:gs pos="52000">
                      <a:srgbClr val="00CC99">
                        <a:alpha val="33725"/>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93" name="Figura a mano libera 2"/>
              <p:cNvSpPr/>
              <p:nvPr/>
            </p:nvSpPr>
            <p:spPr>
              <a:xfrm>
                <a:off x="-214344" y="3214657"/>
                <a:ext cx="9534143" cy="857280"/>
              </a:xfrm>
              <a:custGeom>
                <a:avLst/>
                <a:gdLst>
                  <a:gd name="connsiteX0" fmla="*/ 0 w 9534144"/>
                  <a:gd name="connsiteY0" fmla="*/ 1158240 h 1158240"/>
                  <a:gd name="connsiteX1" fmla="*/ 4791456 w 9534144"/>
                  <a:gd name="connsiteY1" fmla="*/ 12192 h 1158240"/>
                  <a:gd name="connsiteX2" fmla="*/ 9534144 w 9534144"/>
                  <a:gd name="connsiteY2" fmla="*/ 1085088 h 1158240"/>
                  <a:gd name="connsiteX0" fmla="*/ 0 w 9534144"/>
                  <a:gd name="connsiteY0" fmla="*/ 1158240 h 1158240"/>
                  <a:gd name="connsiteX1" fmla="*/ 3791292 w 9534144"/>
                  <a:gd name="connsiteY1" fmla="*/ 12192 h 1158240"/>
                  <a:gd name="connsiteX2" fmla="*/ 9534144 w 9534144"/>
                  <a:gd name="connsiteY2" fmla="*/ 1085088 h 1158240"/>
                  <a:gd name="connsiteX0" fmla="*/ 0 w 9534144"/>
                  <a:gd name="connsiteY0" fmla="*/ 926618 h 926618"/>
                  <a:gd name="connsiteX1" fmla="*/ 4148450 w 9534144"/>
                  <a:gd name="connsiteY1" fmla="*/ 12192 h 926618"/>
                  <a:gd name="connsiteX2" fmla="*/ 9534144 w 9534144"/>
                  <a:gd name="connsiteY2" fmla="*/ 853466 h 926618"/>
                </a:gdLst>
                <a:ahLst/>
                <a:cxnLst>
                  <a:cxn ang="0">
                    <a:pos x="connsiteX0" y="connsiteY0"/>
                  </a:cxn>
                  <a:cxn ang="0">
                    <a:pos x="connsiteX1" y="connsiteY1"/>
                  </a:cxn>
                  <a:cxn ang="0">
                    <a:pos x="connsiteX2" y="connsiteY2"/>
                  </a:cxn>
                </a:cxnLst>
                <a:rect l="l" t="t" r="r" b="b"/>
                <a:pathLst>
                  <a:path w="9534144" h="926618">
                    <a:moveTo>
                      <a:pt x="0" y="926618"/>
                    </a:moveTo>
                    <a:cubicBezTo>
                      <a:pt x="1601216" y="359690"/>
                      <a:pt x="2559426" y="24384"/>
                      <a:pt x="4148450" y="12192"/>
                    </a:cubicBezTo>
                    <a:cubicBezTo>
                      <a:pt x="5737474" y="0"/>
                      <a:pt x="7957312" y="310922"/>
                      <a:pt x="9534144" y="853466"/>
                    </a:cubicBezTo>
                  </a:path>
                </a:pathLst>
              </a:custGeom>
              <a:noFill/>
              <a:ln w="215900" cap="flat" cmpd="sng">
                <a:gradFill flip="none" rotWithShape="1">
                  <a:gsLst>
                    <a:gs pos="67000">
                      <a:srgbClr val="33CCCC">
                        <a:alpha val="76863"/>
                      </a:srgbClr>
                    </a:gs>
                    <a:gs pos="23000">
                      <a:srgbClr val="009999">
                        <a:alpha val="55686"/>
                      </a:srgbClr>
                    </a:gs>
                    <a:gs pos="52000">
                      <a:srgbClr val="00CC99">
                        <a:alpha val="33725"/>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96" name="Figura a mano libera 3"/>
              <p:cNvSpPr/>
              <p:nvPr/>
            </p:nvSpPr>
            <p:spPr>
              <a:xfrm>
                <a:off x="-214344" y="3214684"/>
                <a:ext cx="9729214" cy="721360"/>
              </a:xfrm>
              <a:custGeom>
                <a:avLst/>
                <a:gdLst>
                  <a:gd name="connsiteX0" fmla="*/ 9729216 w 9729216"/>
                  <a:gd name="connsiteY0" fmla="*/ 184912 h 721360"/>
                  <a:gd name="connsiteX1" fmla="*/ 6851904 w 9729216"/>
                  <a:gd name="connsiteY1" fmla="*/ 696976 h 721360"/>
                  <a:gd name="connsiteX2" fmla="*/ 3108960 w 9729216"/>
                  <a:gd name="connsiteY2" fmla="*/ 38608 h 721360"/>
                  <a:gd name="connsiteX3" fmla="*/ 0 w 9729216"/>
                  <a:gd name="connsiteY3" fmla="*/ 465328 h 721360"/>
                </a:gdLst>
                <a:ahLst/>
                <a:cxnLst>
                  <a:cxn ang="0">
                    <a:pos x="connsiteX0" y="connsiteY0"/>
                  </a:cxn>
                  <a:cxn ang="0">
                    <a:pos x="connsiteX1" y="connsiteY1"/>
                  </a:cxn>
                  <a:cxn ang="0">
                    <a:pos x="connsiteX2" y="connsiteY2"/>
                  </a:cxn>
                  <a:cxn ang="0">
                    <a:pos x="connsiteX3" y="connsiteY3"/>
                  </a:cxn>
                </a:cxnLst>
                <a:rect l="l" t="t" r="r" b="b"/>
                <a:pathLst>
                  <a:path w="9729216" h="721360">
                    <a:moveTo>
                      <a:pt x="9729216" y="184912"/>
                    </a:moveTo>
                    <a:cubicBezTo>
                      <a:pt x="8842248" y="453136"/>
                      <a:pt x="7955280" y="721360"/>
                      <a:pt x="6851904" y="696976"/>
                    </a:cubicBezTo>
                    <a:cubicBezTo>
                      <a:pt x="5748528" y="672592"/>
                      <a:pt x="4250944" y="77216"/>
                      <a:pt x="3108960" y="38608"/>
                    </a:cubicBezTo>
                    <a:cubicBezTo>
                      <a:pt x="1966976" y="0"/>
                      <a:pt x="983488" y="232664"/>
                      <a:pt x="0" y="465328"/>
                    </a:cubicBezTo>
                  </a:path>
                </a:pathLst>
              </a:custGeom>
              <a:noFill/>
              <a:ln w="215900" cap="flat" cmpd="sng">
                <a:gradFill flip="none" rotWithShape="1">
                  <a:gsLst>
                    <a:gs pos="67000">
                      <a:srgbClr val="33CCCC">
                        <a:alpha val="76863"/>
                      </a:srgbClr>
                    </a:gs>
                    <a:gs pos="23000">
                      <a:srgbClr val="009999">
                        <a:alpha val="55686"/>
                      </a:srgbClr>
                    </a:gs>
                    <a:gs pos="52000">
                      <a:srgbClr val="00CC99">
                        <a:alpha val="33725"/>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grpSp>
        <p:sp>
          <p:nvSpPr>
            <p:cNvPr id="84" name="CasellaDiTesto 83"/>
            <p:cNvSpPr txBox="1"/>
            <p:nvPr/>
          </p:nvSpPr>
          <p:spPr>
            <a:xfrm>
              <a:off x="6693887" y="4724704"/>
              <a:ext cx="1898277" cy="630942"/>
            </a:xfrm>
            <a:prstGeom prst="rect">
              <a:avLst/>
            </a:prstGeom>
            <a:noFill/>
          </p:spPr>
          <p:txBody>
            <a:bodyPr wrap="none" rtlCol="0">
              <a:spAutoFit/>
            </a:bodyPr>
            <a:lstStyle/>
            <a:p>
              <a:r>
                <a:rPr lang="it-IT" sz="3500" dirty="0" smtClean="0">
                  <a:solidFill>
                    <a:schemeClr val="bg1"/>
                  </a:solidFill>
                  <a:effectLst>
                    <a:glow rad="101600">
                      <a:schemeClr val="tx1">
                        <a:alpha val="60000"/>
                      </a:schemeClr>
                    </a:glow>
                  </a:effectLst>
                  <a:latin typeface="VTKS  mural" pitchFamily="2" charset="0"/>
                  <a:hlinkClick r:id="rId13" action="ppaction://hlinksldjump"/>
                </a:rPr>
                <a:t>Italiano</a:t>
              </a:r>
              <a:endParaRPr lang="it-IT" sz="3500" dirty="0">
                <a:solidFill>
                  <a:schemeClr val="bg1"/>
                </a:solidFill>
                <a:effectLst>
                  <a:glow rad="101600">
                    <a:schemeClr val="tx1">
                      <a:alpha val="60000"/>
                    </a:schemeClr>
                  </a:glow>
                </a:effectLst>
                <a:latin typeface="VTKS  mural" pitchFamily="2" charset="0"/>
              </a:endParaRPr>
            </a:p>
          </p:txBody>
        </p:sp>
      </p:grpSp>
      <p:grpSp>
        <p:nvGrpSpPr>
          <p:cNvPr id="10" name="Gruppo 4"/>
          <p:cNvGrpSpPr>
            <a:grpSpLocks noChangeAspect="1"/>
          </p:cNvGrpSpPr>
          <p:nvPr/>
        </p:nvGrpSpPr>
        <p:grpSpPr>
          <a:xfrm flipV="1">
            <a:off x="4879155" y="2929029"/>
            <a:ext cx="4115011" cy="754578"/>
            <a:chOff x="-6271133" y="1191466"/>
            <a:chExt cx="15708278" cy="2880472"/>
          </a:xfrm>
          <a:scene3d>
            <a:camera prst="orthographicFront"/>
            <a:lightRig rig="glow" dir="t">
              <a:rot lat="0" lon="0" rev="15000000"/>
            </a:lightRig>
          </a:scene3d>
        </p:grpSpPr>
        <p:sp>
          <p:nvSpPr>
            <p:cNvPr id="64" name="Freeform 7"/>
            <p:cNvSpPr>
              <a:spLocks/>
            </p:cNvSpPr>
            <p:nvPr/>
          </p:nvSpPr>
          <p:spPr bwMode="auto">
            <a:xfrm rot="21404699" flipV="1">
              <a:off x="-6271133" y="1191466"/>
              <a:ext cx="15540034" cy="2730497"/>
            </a:xfrm>
            <a:custGeom>
              <a:avLst/>
              <a:gdLst>
                <a:gd name="connsiteX0" fmla="*/ 0 w 8122"/>
                <a:gd name="connsiteY0" fmla="*/ 1778 h 1778"/>
                <a:gd name="connsiteX1" fmla="*/ 4498 w 8122"/>
                <a:gd name="connsiteY1" fmla="*/ 235 h 1778"/>
                <a:gd name="connsiteX2" fmla="*/ 6926 w 8122"/>
                <a:gd name="connsiteY2" fmla="*/ 367 h 1778"/>
                <a:gd name="connsiteX3" fmla="*/ 8122 w 8122"/>
                <a:gd name="connsiteY3" fmla="*/ 316 h 1778"/>
                <a:gd name="connsiteX0" fmla="*/ 0 w 8122"/>
                <a:gd name="connsiteY0" fmla="*/ 1613 h 1613"/>
                <a:gd name="connsiteX1" fmla="*/ 1886 w 8122"/>
                <a:gd name="connsiteY1" fmla="*/ 625 h 1613"/>
                <a:gd name="connsiteX2" fmla="*/ 4498 w 8122"/>
                <a:gd name="connsiteY2" fmla="*/ 70 h 1613"/>
                <a:gd name="connsiteX3" fmla="*/ 6926 w 8122"/>
                <a:gd name="connsiteY3" fmla="*/ 202 h 1613"/>
                <a:gd name="connsiteX4" fmla="*/ 8122 w 8122"/>
                <a:gd name="connsiteY4" fmla="*/ 151 h 1613"/>
                <a:gd name="connsiteX0" fmla="*/ 0 w 8122"/>
                <a:gd name="connsiteY0" fmla="*/ 1613 h 1613"/>
                <a:gd name="connsiteX1" fmla="*/ 1886 w 8122"/>
                <a:gd name="connsiteY1" fmla="*/ 625 h 1613"/>
                <a:gd name="connsiteX2" fmla="*/ 4498 w 8122"/>
                <a:gd name="connsiteY2" fmla="*/ 70 h 1613"/>
                <a:gd name="connsiteX3" fmla="*/ 6926 w 8122"/>
                <a:gd name="connsiteY3" fmla="*/ 202 h 1613"/>
                <a:gd name="connsiteX4" fmla="*/ 8122 w 8122"/>
                <a:gd name="connsiteY4" fmla="*/ 151 h 1613"/>
                <a:gd name="connsiteX0" fmla="*/ 0 w 9142"/>
                <a:gd name="connsiteY0" fmla="*/ 1671 h 1671"/>
                <a:gd name="connsiteX1" fmla="*/ 2906 w 9142"/>
                <a:gd name="connsiteY1" fmla="*/ 625 h 1671"/>
                <a:gd name="connsiteX2" fmla="*/ 5518 w 9142"/>
                <a:gd name="connsiteY2" fmla="*/ 70 h 1671"/>
                <a:gd name="connsiteX3" fmla="*/ 7946 w 9142"/>
                <a:gd name="connsiteY3" fmla="*/ 202 h 1671"/>
                <a:gd name="connsiteX4" fmla="*/ 9142 w 9142"/>
                <a:gd name="connsiteY4" fmla="*/ 151 h 1671"/>
                <a:gd name="connsiteX0" fmla="*/ 0 w 9142"/>
                <a:gd name="connsiteY0" fmla="*/ 1671 h 1671"/>
                <a:gd name="connsiteX1" fmla="*/ 1947 w 9142"/>
                <a:gd name="connsiteY1" fmla="*/ 1331 h 1671"/>
                <a:gd name="connsiteX2" fmla="*/ 2906 w 9142"/>
                <a:gd name="connsiteY2" fmla="*/ 625 h 1671"/>
                <a:gd name="connsiteX3" fmla="*/ 5518 w 9142"/>
                <a:gd name="connsiteY3" fmla="*/ 70 h 1671"/>
                <a:gd name="connsiteX4" fmla="*/ 7946 w 9142"/>
                <a:gd name="connsiteY4" fmla="*/ 202 h 1671"/>
                <a:gd name="connsiteX5" fmla="*/ 9142 w 9142"/>
                <a:gd name="connsiteY5" fmla="*/ 151 h 1671"/>
                <a:gd name="connsiteX0" fmla="*/ 0 w 9142"/>
                <a:gd name="connsiteY0" fmla="*/ 1671 h 1671"/>
                <a:gd name="connsiteX1" fmla="*/ 1947 w 9142"/>
                <a:gd name="connsiteY1" fmla="*/ 1331 h 1671"/>
                <a:gd name="connsiteX2" fmla="*/ 2906 w 9142"/>
                <a:gd name="connsiteY2" fmla="*/ 625 h 1671"/>
                <a:gd name="connsiteX3" fmla="*/ 5518 w 9142"/>
                <a:gd name="connsiteY3" fmla="*/ 70 h 1671"/>
                <a:gd name="connsiteX4" fmla="*/ 7946 w 9142"/>
                <a:gd name="connsiteY4" fmla="*/ 202 h 1671"/>
                <a:gd name="connsiteX5" fmla="*/ 9142 w 9142"/>
                <a:gd name="connsiteY5" fmla="*/ 151 h 1671"/>
                <a:gd name="connsiteX0" fmla="*/ 0 w 9142"/>
                <a:gd name="connsiteY0" fmla="*/ 1671 h 1671"/>
                <a:gd name="connsiteX1" fmla="*/ 1947 w 9142"/>
                <a:gd name="connsiteY1" fmla="*/ 1331 h 1671"/>
                <a:gd name="connsiteX2" fmla="*/ 2906 w 9142"/>
                <a:gd name="connsiteY2" fmla="*/ 625 h 1671"/>
                <a:gd name="connsiteX3" fmla="*/ 5518 w 9142"/>
                <a:gd name="connsiteY3" fmla="*/ 70 h 1671"/>
                <a:gd name="connsiteX4" fmla="*/ 7946 w 9142"/>
                <a:gd name="connsiteY4" fmla="*/ 202 h 1671"/>
                <a:gd name="connsiteX5" fmla="*/ 9142 w 9142"/>
                <a:gd name="connsiteY5" fmla="*/ 151 h 1671"/>
                <a:gd name="connsiteX0" fmla="*/ 0 w 9142"/>
                <a:gd name="connsiteY0" fmla="*/ 1789 h 1789"/>
                <a:gd name="connsiteX1" fmla="*/ 1947 w 9142"/>
                <a:gd name="connsiteY1" fmla="*/ 1449 h 1789"/>
                <a:gd name="connsiteX2" fmla="*/ 5518 w 9142"/>
                <a:gd name="connsiteY2" fmla="*/ 188 h 1789"/>
                <a:gd name="connsiteX3" fmla="*/ 7946 w 9142"/>
                <a:gd name="connsiteY3" fmla="*/ 320 h 1789"/>
                <a:gd name="connsiteX4" fmla="*/ 9142 w 9142"/>
                <a:gd name="connsiteY4" fmla="*/ 269 h 1789"/>
                <a:gd name="connsiteX0" fmla="*/ 0 w 9142"/>
                <a:gd name="connsiteY0" fmla="*/ 1650 h 1650"/>
                <a:gd name="connsiteX1" fmla="*/ 1947 w 9142"/>
                <a:gd name="connsiteY1" fmla="*/ 1310 h 1650"/>
                <a:gd name="connsiteX2" fmla="*/ 3519 w 9142"/>
                <a:gd name="connsiteY2" fmla="*/ 476 h 1650"/>
                <a:gd name="connsiteX3" fmla="*/ 5518 w 9142"/>
                <a:gd name="connsiteY3" fmla="*/ 49 h 1650"/>
                <a:gd name="connsiteX4" fmla="*/ 7946 w 9142"/>
                <a:gd name="connsiteY4" fmla="*/ 181 h 1650"/>
                <a:gd name="connsiteX5" fmla="*/ 9142 w 9142"/>
                <a:gd name="connsiteY5" fmla="*/ 130 h 1650"/>
                <a:gd name="connsiteX0" fmla="*/ 0 w 9142"/>
                <a:gd name="connsiteY0" fmla="*/ 1633 h 1633"/>
                <a:gd name="connsiteX1" fmla="*/ 1947 w 9142"/>
                <a:gd name="connsiteY1" fmla="*/ 1293 h 1633"/>
                <a:gd name="connsiteX2" fmla="*/ 3637 w 9142"/>
                <a:gd name="connsiteY2" fmla="*/ 359 h 1633"/>
                <a:gd name="connsiteX3" fmla="*/ 5518 w 9142"/>
                <a:gd name="connsiteY3" fmla="*/ 32 h 1633"/>
                <a:gd name="connsiteX4" fmla="*/ 7946 w 9142"/>
                <a:gd name="connsiteY4" fmla="*/ 164 h 1633"/>
                <a:gd name="connsiteX5" fmla="*/ 9142 w 9142"/>
                <a:gd name="connsiteY5" fmla="*/ 113 h 1633"/>
                <a:gd name="connsiteX0" fmla="*/ 0 w 9142"/>
                <a:gd name="connsiteY0" fmla="*/ 1633 h 1633"/>
                <a:gd name="connsiteX1" fmla="*/ 1947 w 9142"/>
                <a:gd name="connsiteY1" fmla="*/ 1293 h 1633"/>
                <a:gd name="connsiteX2" fmla="*/ 3637 w 9142"/>
                <a:gd name="connsiteY2" fmla="*/ 359 h 1633"/>
                <a:gd name="connsiteX3" fmla="*/ 5518 w 9142"/>
                <a:gd name="connsiteY3" fmla="*/ 32 h 1633"/>
                <a:gd name="connsiteX4" fmla="*/ 7946 w 9142"/>
                <a:gd name="connsiteY4" fmla="*/ 164 h 1633"/>
                <a:gd name="connsiteX5" fmla="*/ 9142 w 9142"/>
                <a:gd name="connsiteY5" fmla="*/ 113 h 1633"/>
                <a:gd name="connsiteX0" fmla="*/ 0 w 9142"/>
                <a:gd name="connsiteY0" fmla="*/ 1633 h 1633"/>
                <a:gd name="connsiteX1" fmla="*/ 1947 w 9142"/>
                <a:gd name="connsiteY1" fmla="*/ 1293 h 1633"/>
                <a:gd name="connsiteX2" fmla="*/ 3637 w 9142"/>
                <a:gd name="connsiteY2" fmla="*/ 359 h 1633"/>
                <a:gd name="connsiteX3" fmla="*/ 5518 w 9142"/>
                <a:gd name="connsiteY3" fmla="*/ 32 h 1633"/>
                <a:gd name="connsiteX4" fmla="*/ 7946 w 9142"/>
                <a:gd name="connsiteY4" fmla="*/ 164 h 1633"/>
                <a:gd name="connsiteX5" fmla="*/ 9142 w 9142"/>
                <a:gd name="connsiteY5" fmla="*/ 113 h 1633"/>
                <a:gd name="connsiteX0" fmla="*/ 1310 w 10452"/>
                <a:gd name="connsiteY0" fmla="*/ 1633 h 1633"/>
                <a:gd name="connsiteX1" fmla="*/ 324 w 10452"/>
                <a:gd name="connsiteY1" fmla="*/ 1522 h 1633"/>
                <a:gd name="connsiteX2" fmla="*/ 3257 w 10452"/>
                <a:gd name="connsiteY2" fmla="*/ 1293 h 1633"/>
                <a:gd name="connsiteX3" fmla="*/ 4947 w 10452"/>
                <a:gd name="connsiteY3" fmla="*/ 359 h 1633"/>
                <a:gd name="connsiteX4" fmla="*/ 6828 w 10452"/>
                <a:gd name="connsiteY4" fmla="*/ 32 h 1633"/>
                <a:gd name="connsiteX5" fmla="*/ 9256 w 10452"/>
                <a:gd name="connsiteY5" fmla="*/ 164 h 1633"/>
                <a:gd name="connsiteX6" fmla="*/ 10452 w 10452"/>
                <a:gd name="connsiteY6" fmla="*/ 113 h 1633"/>
                <a:gd name="connsiteX0" fmla="*/ 0 w 9142"/>
                <a:gd name="connsiteY0" fmla="*/ 1633 h 1633"/>
                <a:gd name="connsiteX1" fmla="*/ 1947 w 9142"/>
                <a:gd name="connsiteY1" fmla="*/ 1293 h 1633"/>
                <a:gd name="connsiteX2" fmla="*/ 3637 w 9142"/>
                <a:gd name="connsiteY2" fmla="*/ 359 h 1633"/>
                <a:gd name="connsiteX3" fmla="*/ 5518 w 9142"/>
                <a:gd name="connsiteY3" fmla="*/ 32 h 1633"/>
                <a:gd name="connsiteX4" fmla="*/ 7946 w 9142"/>
                <a:gd name="connsiteY4" fmla="*/ 164 h 1633"/>
                <a:gd name="connsiteX5" fmla="*/ 9142 w 9142"/>
                <a:gd name="connsiteY5" fmla="*/ 113 h 1633"/>
                <a:gd name="connsiteX0" fmla="*/ 0 w 7195"/>
                <a:gd name="connsiteY0" fmla="*/ 1293 h 1293"/>
                <a:gd name="connsiteX1" fmla="*/ 1690 w 7195"/>
                <a:gd name="connsiteY1" fmla="*/ 359 h 1293"/>
                <a:gd name="connsiteX2" fmla="*/ 3571 w 7195"/>
                <a:gd name="connsiteY2" fmla="*/ 32 h 1293"/>
                <a:gd name="connsiteX3" fmla="*/ 5999 w 7195"/>
                <a:gd name="connsiteY3" fmla="*/ 164 h 1293"/>
                <a:gd name="connsiteX4" fmla="*/ 7195 w 7195"/>
                <a:gd name="connsiteY4" fmla="*/ 113 h 1293"/>
                <a:gd name="connsiteX0" fmla="*/ 0 w 9344"/>
                <a:gd name="connsiteY0" fmla="*/ 1136 h 1136"/>
                <a:gd name="connsiteX1" fmla="*/ 3839 w 9344"/>
                <a:gd name="connsiteY1" fmla="*/ 359 h 1136"/>
                <a:gd name="connsiteX2" fmla="*/ 5720 w 9344"/>
                <a:gd name="connsiteY2" fmla="*/ 32 h 1136"/>
                <a:gd name="connsiteX3" fmla="*/ 8148 w 9344"/>
                <a:gd name="connsiteY3" fmla="*/ 164 h 1136"/>
                <a:gd name="connsiteX4" fmla="*/ 9344 w 9344"/>
                <a:gd name="connsiteY4" fmla="*/ 113 h 1136"/>
                <a:gd name="connsiteX0" fmla="*/ 0 w 9344"/>
                <a:gd name="connsiteY0" fmla="*/ 1136 h 1136"/>
                <a:gd name="connsiteX1" fmla="*/ 2094 w 9344"/>
                <a:gd name="connsiteY1" fmla="*/ 862 h 1136"/>
                <a:gd name="connsiteX2" fmla="*/ 3839 w 9344"/>
                <a:gd name="connsiteY2" fmla="*/ 359 h 1136"/>
                <a:gd name="connsiteX3" fmla="*/ 5720 w 9344"/>
                <a:gd name="connsiteY3" fmla="*/ 32 h 1136"/>
                <a:gd name="connsiteX4" fmla="*/ 8148 w 9344"/>
                <a:gd name="connsiteY4" fmla="*/ 164 h 1136"/>
                <a:gd name="connsiteX5" fmla="*/ 9344 w 9344"/>
                <a:gd name="connsiteY5" fmla="*/ 113 h 1136"/>
                <a:gd name="connsiteX0" fmla="*/ 0 w 9789"/>
                <a:gd name="connsiteY0" fmla="*/ 1720 h 1720"/>
                <a:gd name="connsiteX1" fmla="*/ 2539 w 9789"/>
                <a:gd name="connsiteY1" fmla="*/ 862 h 1720"/>
                <a:gd name="connsiteX2" fmla="*/ 4284 w 9789"/>
                <a:gd name="connsiteY2" fmla="*/ 359 h 1720"/>
                <a:gd name="connsiteX3" fmla="*/ 6165 w 9789"/>
                <a:gd name="connsiteY3" fmla="*/ 32 h 1720"/>
                <a:gd name="connsiteX4" fmla="*/ 8593 w 9789"/>
                <a:gd name="connsiteY4" fmla="*/ 164 h 1720"/>
                <a:gd name="connsiteX5" fmla="*/ 9789 w 9789"/>
                <a:gd name="connsiteY5" fmla="*/ 113 h 1720"/>
                <a:gd name="connsiteX0" fmla="*/ 0 w 9789"/>
                <a:gd name="connsiteY0" fmla="*/ 1720 h 1720"/>
                <a:gd name="connsiteX1" fmla="*/ 2746 w 9789"/>
                <a:gd name="connsiteY1" fmla="*/ 1222 h 1720"/>
                <a:gd name="connsiteX2" fmla="*/ 4284 w 9789"/>
                <a:gd name="connsiteY2" fmla="*/ 359 h 1720"/>
                <a:gd name="connsiteX3" fmla="*/ 6165 w 9789"/>
                <a:gd name="connsiteY3" fmla="*/ 32 h 1720"/>
                <a:gd name="connsiteX4" fmla="*/ 8593 w 9789"/>
                <a:gd name="connsiteY4" fmla="*/ 164 h 1720"/>
                <a:gd name="connsiteX5" fmla="*/ 9789 w 9789"/>
                <a:gd name="connsiteY5" fmla="*/ 113 h 1720"/>
                <a:gd name="connsiteX0" fmla="*/ 0 w 9789"/>
                <a:gd name="connsiteY0" fmla="*/ 1720 h 1720"/>
                <a:gd name="connsiteX1" fmla="*/ 2679 w 9789"/>
                <a:gd name="connsiteY1" fmla="*/ 1133 h 1720"/>
                <a:gd name="connsiteX2" fmla="*/ 4284 w 9789"/>
                <a:gd name="connsiteY2" fmla="*/ 359 h 1720"/>
                <a:gd name="connsiteX3" fmla="*/ 6165 w 9789"/>
                <a:gd name="connsiteY3" fmla="*/ 32 h 1720"/>
                <a:gd name="connsiteX4" fmla="*/ 8593 w 9789"/>
                <a:gd name="connsiteY4" fmla="*/ 164 h 1720"/>
                <a:gd name="connsiteX5" fmla="*/ 9789 w 9789"/>
                <a:gd name="connsiteY5" fmla="*/ 113 h 1720"/>
                <a:gd name="connsiteX0" fmla="*/ 0 w 9789"/>
                <a:gd name="connsiteY0" fmla="*/ 1720 h 1720"/>
                <a:gd name="connsiteX1" fmla="*/ 4284 w 9789"/>
                <a:gd name="connsiteY1" fmla="*/ 359 h 1720"/>
                <a:gd name="connsiteX2" fmla="*/ 6165 w 9789"/>
                <a:gd name="connsiteY2" fmla="*/ 32 h 1720"/>
                <a:gd name="connsiteX3" fmla="*/ 8593 w 9789"/>
                <a:gd name="connsiteY3" fmla="*/ 164 h 1720"/>
                <a:gd name="connsiteX4" fmla="*/ 9789 w 9789"/>
                <a:gd name="connsiteY4" fmla="*/ 113 h 1720"/>
                <a:gd name="connsiteX0" fmla="*/ 0 w 9789"/>
                <a:gd name="connsiteY0" fmla="*/ 1720 h 1720"/>
                <a:gd name="connsiteX1" fmla="*/ 2407 w 9789"/>
                <a:gd name="connsiteY1" fmla="*/ 1273 h 1720"/>
                <a:gd name="connsiteX2" fmla="*/ 4284 w 9789"/>
                <a:gd name="connsiteY2" fmla="*/ 359 h 1720"/>
                <a:gd name="connsiteX3" fmla="*/ 6165 w 9789"/>
                <a:gd name="connsiteY3" fmla="*/ 32 h 1720"/>
                <a:gd name="connsiteX4" fmla="*/ 8593 w 9789"/>
                <a:gd name="connsiteY4" fmla="*/ 164 h 1720"/>
                <a:gd name="connsiteX5" fmla="*/ 9789 w 9789"/>
                <a:gd name="connsiteY5" fmla="*/ 113 h 1720"/>
                <a:gd name="connsiteX0" fmla="*/ 0 w 9789"/>
                <a:gd name="connsiteY0" fmla="*/ 1720 h 1720"/>
                <a:gd name="connsiteX1" fmla="*/ 2407 w 9789"/>
                <a:gd name="connsiteY1" fmla="*/ 1273 h 1720"/>
                <a:gd name="connsiteX2" fmla="*/ 4284 w 9789"/>
                <a:gd name="connsiteY2" fmla="*/ 359 h 1720"/>
                <a:gd name="connsiteX3" fmla="*/ 6165 w 9789"/>
                <a:gd name="connsiteY3" fmla="*/ 32 h 1720"/>
                <a:gd name="connsiteX4" fmla="*/ 8593 w 9789"/>
                <a:gd name="connsiteY4" fmla="*/ 164 h 1720"/>
                <a:gd name="connsiteX5" fmla="*/ 9789 w 9789"/>
                <a:gd name="connsiteY5" fmla="*/ 113 h 1720"/>
                <a:gd name="connsiteX0" fmla="*/ 0 w 9789"/>
                <a:gd name="connsiteY0" fmla="*/ 1720 h 1720"/>
                <a:gd name="connsiteX1" fmla="*/ 2675 w 9789"/>
                <a:gd name="connsiteY1" fmla="*/ 1072 h 1720"/>
                <a:gd name="connsiteX2" fmla="*/ 4284 w 9789"/>
                <a:gd name="connsiteY2" fmla="*/ 359 h 1720"/>
                <a:gd name="connsiteX3" fmla="*/ 6165 w 9789"/>
                <a:gd name="connsiteY3" fmla="*/ 32 h 1720"/>
                <a:gd name="connsiteX4" fmla="*/ 8593 w 9789"/>
                <a:gd name="connsiteY4" fmla="*/ 164 h 1720"/>
                <a:gd name="connsiteX5" fmla="*/ 9789 w 9789"/>
                <a:gd name="connsiteY5" fmla="*/ 113 h 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89" h="1720">
                  <a:moveTo>
                    <a:pt x="0" y="1720"/>
                  </a:moveTo>
                  <a:cubicBezTo>
                    <a:pt x="802" y="1571"/>
                    <a:pt x="1961" y="1299"/>
                    <a:pt x="2675" y="1072"/>
                  </a:cubicBezTo>
                  <a:cubicBezTo>
                    <a:pt x="3389" y="845"/>
                    <a:pt x="3658" y="566"/>
                    <a:pt x="4284" y="359"/>
                  </a:cubicBezTo>
                  <a:cubicBezTo>
                    <a:pt x="4865" y="176"/>
                    <a:pt x="5447" y="64"/>
                    <a:pt x="6165" y="32"/>
                  </a:cubicBezTo>
                  <a:cubicBezTo>
                    <a:pt x="6883" y="0"/>
                    <a:pt x="7989" y="151"/>
                    <a:pt x="8593" y="164"/>
                  </a:cubicBezTo>
                  <a:cubicBezTo>
                    <a:pt x="9197" y="177"/>
                    <a:pt x="9493" y="145"/>
                    <a:pt x="9789" y="113"/>
                  </a:cubicBezTo>
                </a:path>
              </a:pathLst>
            </a:custGeom>
            <a:noFill/>
            <a:ln w="190500" cap="flat" cmpd="sng">
              <a:gradFill flip="none" rotWithShape="1">
                <a:gsLst>
                  <a:gs pos="67000">
                    <a:srgbClr val="FF66CC">
                      <a:alpha val="76863"/>
                    </a:srgbClr>
                  </a:gs>
                  <a:gs pos="23000">
                    <a:srgbClr val="FF33CC">
                      <a:alpha val="54902"/>
                    </a:srgbClr>
                  </a:gs>
                  <a:gs pos="52000">
                    <a:srgbClr val="FF66FF">
                      <a:alpha val="56000"/>
                    </a:srgbClr>
                  </a:gs>
                </a:gsLst>
                <a:lin ang="78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65" name="Figura a mano libera 2"/>
            <p:cNvSpPr/>
            <p:nvPr/>
          </p:nvSpPr>
          <p:spPr>
            <a:xfrm>
              <a:off x="926520" y="3214658"/>
              <a:ext cx="8510625" cy="857280"/>
            </a:xfrm>
            <a:custGeom>
              <a:avLst/>
              <a:gdLst>
                <a:gd name="connsiteX0" fmla="*/ 0 w 9534144"/>
                <a:gd name="connsiteY0" fmla="*/ 1158240 h 1158240"/>
                <a:gd name="connsiteX1" fmla="*/ 4791456 w 9534144"/>
                <a:gd name="connsiteY1" fmla="*/ 12192 h 1158240"/>
                <a:gd name="connsiteX2" fmla="*/ 9534144 w 9534144"/>
                <a:gd name="connsiteY2" fmla="*/ 1085088 h 1158240"/>
                <a:gd name="connsiteX0" fmla="*/ 0 w 9534144"/>
                <a:gd name="connsiteY0" fmla="*/ 1158240 h 1158240"/>
                <a:gd name="connsiteX1" fmla="*/ 3791292 w 9534144"/>
                <a:gd name="connsiteY1" fmla="*/ 12192 h 1158240"/>
                <a:gd name="connsiteX2" fmla="*/ 9534144 w 9534144"/>
                <a:gd name="connsiteY2" fmla="*/ 1085088 h 1158240"/>
                <a:gd name="connsiteX0" fmla="*/ 0 w 9534144"/>
                <a:gd name="connsiteY0" fmla="*/ 926618 h 926618"/>
                <a:gd name="connsiteX1" fmla="*/ 4148450 w 9534144"/>
                <a:gd name="connsiteY1" fmla="*/ 12192 h 926618"/>
                <a:gd name="connsiteX2" fmla="*/ 9534144 w 9534144"/>
                <a:gd name="connsiteY2" fmla="*/ 853466 h 926618"/>
              </a:gdLst>
              <a:ahLst/>
              <a:cxnLst>
                <a:cxn ang="0">
                  <a:pos x="connsiteX0" y="connsiteY0"/>
                </a:cxn>
                <a:cxn ang="0">
                  <a:pos x="connsiteX1" y="connsiteY1"/>
                </a:cxn>
                <a:cxn ang="0">
                  <a:pos x="connsiteX2" y="connsiteY2"/>
                </a:cxn>
              </a:cxnLst>
              <a:rect l="l" t="t" r="r" b="b"/>
              <a:pathLst>
                <a:path w="9534144" h="926618">
                  <a:moveTo>
                    <a:pt x="0" y="926618"/>
                  </a:moveTo>
                  <a:cubicBezTo>
                    <a:pt x="1601216" y="359690"/>
                    <a:pt x="2559426" y="24384"/>
                    <a:pt x="4148450" y="12192"/>
                  </a:cubicBezTo>
                  <a:cubicBezTo>
                    <a:pt x="5737474" y="0"/>
                    <a:pt x="7957312" y="310922"/>
                    <a:pt x="9534144" y="853466"/>
                  </a:cubicBezTo>
                </a:path>
              </a:pathLst>
            </a:custGeom>
            <a:noFill/>
            <a:ln w="190500" cap="flat" cmpd="sng">
              <a:gradFill flip="none" rotWithShape="1">
                <a:gsLst>
                  <a:gs pos="67000">
                    <a:srgbClr val="FF66CC">
                      <a:alpha val="76863"/>
                    </a:srgbClr>
                  </a:gs>
                  <a:gs pos="23000">
                    <a:srgbClr val="FF33CC">
                      <a:alpha val="54902"/>
                    </a:srgbClr>
                  </a:gs>
                  <a:gs pos="52000">
                    <a:srgbClr val="FF66FF">
                      <a:alpha val="56000"/>
                    </a:srgbClr>
                  </a:gs>
                </a:gsLst>
                <a:lin ang="78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66" name="Figura a mano libera 3"/>
            <p:cNvSpPr/>
            <p:nvPr/>
          </p:nvSpPr>
          <p:spPr>
            <a:xfrm>
              <a:off x="638836" y="3214684"/>
              <a:ext cx="8752282" cy="721361"/>
            </a:xfrm>
            <a:custGeom>
              <a:avLst/>
              <a:gdLst>
                <a:gd name="connsiteX0" fmla="*/ 9729216 w 9729216"/>
                <a:gd name="connsiteY0" fmla="*/ 184912 h 721360"/>
                <a:gd name="connsiteX1" fmla="*/ 6851904 w 9729216"/>
                <a:gd name="connsiteY1" fmla="*/ 696976 h 721360"/>
                <a:gd name="connsiteX2" fmla="*/ 3108960 w 9729216"/>
                <a:gd name="connsiteY2" fmla="*/ 38608 h 721360"/>
                <a:gd name="connsiteX3" fmla="*/ 0 w 9729216"/>
                <a:gd name="connsiteY3" fmla="*/ 465328 h 721360"/>
              </a:gdLst>
              <a:ahLst/>
              <a:cxnLst>
                <a:cxn ang="0">
                  <a:pos x="connsiteX0" y="connsiteY0"/>
                </a:cxn>
                <a:cxn ang="0">
                  <a:pos x="connsiteX1" y="connsiteY1"/>
                </a:cxn>
                <a:cxn ang="0">
                  <a:pos x="connsiteX2" y="connsiteY2"/>
                </a:cxn>
                <a:cxn ang="0">
                  <a:pos x="connsiteX3" y="connsiteY3"/>
                </a:cxn>
              </a:cxnLst>
              <a:rect l="l" t="t" r="r" b="b"/>
              <a:pathLst>
                <a:path w="9729216" h="721360">
                  <a:moveTo>
                    <a:pt x="9729216" y="184912"/>
                  </a:moveTo>
                  <a:cubicBezTo>
                    <a:pt x="8842248" y="453136"/>
                    <a:pt x="7955280" y="721360"/>
                    <a:pt x="6851904" y="696976"/>
                  </a:cubicBezTo>
                  <a:cubicBezTo>
                    <a:pt x="5748528" y="672592"/>
                    <a:pt x="4250944" y="77216"/>
                    <a:pt x="3108960" y="38608"/>
                  </a:cubicBezTo>
                  <a:cubicBezTo>
                    <a:pt x="1966976" y="0"/>
                    <a:pt x="983488" y="232664"/>
                    <a:pt x="0" y="465328"/>
                  </a:cubicBezTo>
                </a:path>
              </a:pathLst>
            </a:custGeom>
            <a:noFill/>
            <a:ln w="190500" cap="flat" cmpd="sng">
              <a:gradFill flip="none" rotWithShape="1">
                <a:gsLst>
                  <a:gs pos="67000">
                    <a:srgbClr val="FF66CC">
                      <a:alpha val="76863"/>
                    </a:srgbClr>
                  </a:gs>
                  <a:gs pos="23000">
                    <a:srgbClr val="FF33CC">
                      <a:alpha val="54902"/>
                    </a:srgbClr>
                  </a:gs>
                  <a:gs pos="52000">
                    <a:srgbClr val="FF66FF">
                      <a:alpha val="56000"/>
                    </a:srgbClr>
                  </a:gs>
                </a:gsLst>
                <a:lin ang="78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grpSp>
      <p:grpSp>
        <p:nvGrpSpPr>
          <p:cNvPr id="11" name="Gruppo 68"/>
          <p:cNvGrpSpPr/>
          <p:nvPr/>
        </p:nvGrpSpPr>
        <p:grpSpPr>
          <a:xfrm>
            <a:off x="3238426" y="233178"/>
            <a:ext cx="2828408" cy="2951399"/>
            <a:chOff x="3494098" y="233175"/>
            <a:chExt cx="3064109" cy="2951397"/>
          </a:xfrm>
        </p:grpSpPr>
        <p:grpSp>
          <p:nvGrpSpPr>
            <p:cNvPr id="12" name="Gruppo 4"/>
            <p:cNvGrpSpPr>
              <a:grpSpLocks noChangeAspect="1"/>
            </p:cNvGrpSpPr>
            <p:nvPr/>
          </p:nvGrpSpPr>
          <p:grpSpPr>
            <a:xfrm flipV="1">
              <a:off x="3494098" y="432670"/>
              <a:ext cx="3064109" cy="2751902"/>
              <a:chOff x="-539577" y="-6432971"/>
              <a:chExt cx="10796916" cy="10504913"/>
            </a:xfrm>
            <a:scene3d>
              <a:camera prst="orthographicFront"/>
              <a:lightRig rig="glow" dir="t">
                <a:rot lat="0" lon="0" rev="13200000"/>
              </a:lightRig>
            </a:scene3d>
          </p:grpSpPr>
          <p:sp>
            <p:nvSpPr>
              <p:cNvPr id="32" name="Freeform 7"/>
              <p:cNvSpPr>
                <a:spLocks/>
              </p:cNvSpPr>
              <p:nvPr/>
            </p:nvSpPr>
            <p:spPr bwMode="auto">
              <a:xfrm rot="21404699" flipV="1">
                <a:off x="-179386" y="3094832"/>
                <a:ext cx="9502773" cy="668338"/>
              </a:xfrm>
              <a:custGeom>
                <a:avLst/>
                <a:gdLst/>
                <a:ahLst/>
                <a:cxnLst>
                  <a:cxn ang="0">
                    <a:pos x="0" y="421"/>
                  </a:cxn>
                  <a:cxn ang="0">
                    <a:pos x="2362" y="41"/>
                  </a:cxn>
                  <a:cxn ang="0">
                    <a:pos x="4790" y="173"/>
                  </a:cxn>
                  <a:cxn ang="0">
                    <a:pos x="5986" y="122"/>
                  </a:cxn>
                </a:cxnLst>
                <a:rect l="0" t="0" r="r" b="b"/>
                <a:pathLst>
                  <a:path w="5986" h="421">
                    <a:moveTo>
                      <a:pt x="0" y="421"/>
                    </a:moveTo>
                    <a:cubicBezTo>
                      <a:pt x="782" y="251"/>
                      <a:pt x="1564" y="82"/>
                      <a:pt x="2362" y="41"/>
                    </a:cubicBezTo>
                    <a:cubicBezTo>
                      <a:pt x="3160" y="0"/>
                      <a:pt x="4186" y="160"/>
                      <a:pt x="4790" y="173"/>
                    </a:cubicBezTo>
                    <a:cubicBezTo>
                      <a:pt x="5394" y="186"/>
                      <a:pt x="5690" y="154"/>
                      <a:pt x="5986" y="122"/>
                    </a:cubicBezTo>
                  </a:path>
                </a:pathLst>
              </a:custGeom>
              <a:noFill/>
              <a:ln w="215900" cap="flat" cmpd="sng">
                <a:gradFill flip="none" rotWithShape="1">
                  <a:gsLst>
                    <a:gs pos="67000">
                      <a:srgbClr val="3399FF">
                        <a:alpha val="53000"/>
                      </a:srgbClr>
                    </a:gs>
                    <a:gs pos="23000">
                      <a:srgbClr val="0099FF">
                        <a:alpha val="66000"/>
                      </a:srgbClr>
                    </a:gs>
                    <a:gs pos="52000">
                      <a:srgbClr val="33CCFF">
                        <a:alpha val="42000"/>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33" name="Figura a mano libera 2"/>
              <p:cNvSpPr/>
              <p:nvPr/>
            </p:nvSpPr>
            <p:spPr>
              <a:xfrm>
                <a:off x="-214347" y="3214662"/>
                <a:ext cx="9534145" cy="857280"/>
              </a:xfrm>
              <a:custGeom>
                <a:avLst/>
                <a:gdLst>
                  <a:gd name="connsiteX0" fmla="*/ 0 w 9534144"/>
                  <a:gd name="connsiteY0" fmla="*/ 1158240 h 1158240"/>
                  <a:gd name="connsiteX1" fmla="*/ 4791456 w 9534144"/>
                  <a:gd name="connsiteY1" fmla="*/ 12192 h 1158240"/>
                  <a:gd name="connsiteX2" fmla="*/ 9534144 w 9534144"/>
                  <a:gd name="connsiteY2" fmla="*/ 1085088 h 1158240"/>
                  <a:gd name="connsiteX0" fmla="*/ 0 w 9534144"/>
                  <a:gd name="connsiteY0" fmla="*/ 1158240 h 1158240"/>
                  <a:gd name="connsiteX1" fmla="*/ 3791292 w 9534144"/>
                  <a:gd name="connsiteY1" fmla="*/ 12192 h 1158240"/>
                  <a:gd name="connsiteX2" fmla="*/ 9534144 w 9534144"/>
                  <a:gd name="connsiteY2" fmla="*/ 1085088 h 1158240"/>
                  <a:gd name="connsiteX0" fmla="*/ 0 w 9534144"/>
                  <a:gd name="connsiteY0" fmla="*/ 926618 h 926618"/>
                  <a:gd name="connsiteX1" fmla="*/ 4148450 w 9534144"/>
                  <a:gd name="connsiteY1" fmla="*/ 12192 h 926618"/>
                  <a:gd name="connsiteX2" fmla="*/ 9534144 w 9534144"/>
                  <a:gd name="connsiteY2" fmla="*/ 853466 h 926618"/>
                </a:gdLst>
                <a:ahLst/>
                <a:cxnLst>
                  <a:cxn ang="0">
                    <a:pos x="connsiteX0" y="connsiteY0"/>
                  </a:cxn>
                  <a:cxn ang="0">
                    <a:pos x="connsiteX1" y="connsiteY1"/>
                  </a:cxn>
                  <a:cxn ang="0">
                    <a:pos x="connsiteX2" y="connsiteY2"/>
                  </a:cxn>
                </a:cxnLst>
                <a:rect l="l" t="t" r="r" b="b"/>
                <a:pathLst>
                  <a:path w="9534144" h="926618">
                    <a:moveTo>
                      <a:pt x="0" y="926618"/>
                    </a:moveTo>
                    <a:cubicBezTo>
                      <a:pt x="1601216" y="359690"/>
                      <a:pt x="2559426" y="24384"/>
                      <a:pt x="4148450" y="12192"/>
                    </a:cubicBezTo>
                    <a:cubicBezTo>
                      <a:pt x="5737474" y="0"/>
                      <a:pt x="7957312" y="310922"/>
                      <a:pt x="9534144" y="853466"/>
                    </a:cubicBezTo>
                  </a:path>
                </a:pathLst>
              </a:custGeom>
              <a:noFill/>
              <a:ln w="215900" cap="flat" cmpd="sng">
                <a:gradFill flip="none" rotWithShape="1">
                  <a:gsLst>
                    <a:gs pos="67000">
                      <a:srgbClr val="3399FF">
                        <a:alpha val="53000"/>
                      </a:srgbClr>
                    </a:gs>
                    <a:gs pos="23000">
                      <a:srgbClr val="0099FF">
                        <a:alpha val="66000"/>
                      </a:srgbClr>
                    </a:gs>
                    <a:gs pos="52000">
                      <a:srgbClr val="33CCFF">
                        <a:alpha val="42000"/>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34" name="Figura a mano libera 3"/>
              <p:cNvSpPr/>
              <p:nvPr/>
            </p:nvSpPr>
            <p:spPr>
              <a:xfrm>
                <a:off x="-539577" y="-6432971"/>
                <a:ext cx="10796916" cy="10363294"/>
              </a:xfrm>
              <a:custGeom>
                <a:avLst/>
                <a:gdLst>
                  <a:gd name="connsiteX0" fmla="*/ 9729216 w 9729216"/>
                  <a:gd name="connsiteY0" fmla="*/ 184912 h 721360"/>
                  <a:gd name="connsiteX1" fmla="*/ 6851904 w 9729216"/>
                  <a:gd name="connsiteY1" fmla="*/ 696976 h 721360"/>
                  <a:gd name="connsiteX2" fmla="*/ 3108960 w 9729216"/>
                  <a:gd name="connsiteY2" fmla="*/ 38608 h 721360"/>
                  <a:gd name="connsiteX3" fmla="*/ 0 w 9729216"/>
                  <a:gd name="connsiteY3" fmla="*/ 465328 h 721360"/>
                  <a:gd name="connsiteX0" fmla="*/ 9729216 w 9729216"/>
                  <a:gd name="connsiteY0" fmla="*/ 283238 h 737748"/>
                  <a:gd name="connsiteX1" fmla="*/ 6851904 w 9729216"/>
                  <a:gd name="connsiteY1" fmla="*/ 696976 h 737748"/>
                  <a:gd name="connsiteX2" fmla="*/ 3108960 w 9729216"/>
                  <a:gd name="connsiteY2" fmla="*/ 38608 h 737748"/>
                  <a:gd name="connsiteX3" fmla="*/ 0 w 9729216"/>
                  <a:gd name="connsiteY3" fmla="*/ 465328 h 737748"/>
                  <a:gd name="connsiteX0" fmla="*/ 9729216 w 9729216"/>
                  <a:gd name="connsiteY0" fmla="*/ 283238 h 737748"/>
                  <a:gd name="connsiteX1" fmla="*/ 6851904 w 9729216"/>
                  <a:gd name="connsiteY1" fmla="*/ 696976 h 737748"/>
                  <a:gd name="connsiteX2" fmla="*/ 3108960 w 9729216"/>
                  <a:gd name="connsiteY2" fmla="*/ 38608 h 737748"/>
                  <a:gd name="connsiteX3" fmla="*/ 0 w 9729216"/>
                  <a:gd name="connsiteY3" fmla="*/ 465328 h 737748"/>
                  <a:gd name="connsiteX0" fmla="*/ 9729216 w 9729216"/>
                  <a:gd name="connsiteY0" fmla="*/ 283238 h 756357"/>
                  <a:gd name="connsiteX1" fmla="*/ 9092614 w 9729216"/>
                  <a:gd name="connsiteY1" fmla="*/ 394887 h 756357"/>
                  <a:gd name="connsiteX2" fmla="*/ 6851904 w 9729216"/>
                  <a:gd name="connsiteY2" fmla="*/ 696976 h 756357"/>
                  <a:gd name="connsiteX3" fmla="*/ 3108960 w 9729216"/>
                  <a:gd name="connsiteY3" fmla="*/ 38608 h 756357"/>
                  <a:gd name="connsiteX4" fmla="*/ 0 w 9729216"/>
                  <a:gd name="connsiteY4" fmla="*/ 465328 h 756357"/>
                  <a:gd name="connsiteX0" fmla="*/ 4812944 w 9432443"/>
                  <a:gd name="connsiteY0" fmla="*/ 0 h 11766646"/>
                  <a:gd name="connsiteX1" fmla="*/ 9092614 w 9432443"/>
                  <a:gd name="connsiteY1" fmla="*/ 10042540 h 11766646"/>
                  <a:gd name="connsiteX2" fmla="*/ 6851904 w 9432443"/>
                  <a:gd name="connsiteY2" fmla="*/ 10344629 h 11766646"/>
                  <a:gd name="connsiteX3" fmla="*/ 3108960 w 9432443"/>
                  <a:gd name="connsiteY3" fmla="*/ 9686261 h 11766646"/>
                  <a:gd name="connsiteX4" fmla="*/ 0 w 9432443"/>
                  <a:gd name="connsiteY4" fmla="*/ 10112981 h 11766646"/>
                  <a:gd name="connsiteX0" fmla="*/ 4812944 w 10022393"/>
                  <a:gd name="connsiteY0" fmla="*/ 0 h 11029200"/>
                  <a:gd name="connsiteX1" fmla="*/ 9682565 w 10022393"/>
                  <a:gd name="connsiteY1" fmla="*/ 9305094 h 11029200"/>
                  <a:gd name="connsiteX2" fmla="*/ 6851904 w 10022393"/>
                  <a:gd name="connsiteY2" fmla="*/ 10344629 h 11029200"/>
                  <a:gd name="connsiteX3" fmla="*/ 3108960 w 10022393"/>
                  <a:gd name="connsiteY3" fmla="*/ 9686261 h 11029200"/>
                  <a:gd name="connsiteX4" fmla="*/ 0 w 10022393"/>
                  <a:gd name="connsiteY4" fmla="*/ 10112981 h 11029200"/>
                  <a:gd name="connsiteX0" fmla="*/ 4812944 w 10056016"/>
                  <a:gd name="connsiteY0" fmla="*/ 0 h 10408156"/>
                  <a:gd name="connsiteX1" fmla="*/ 9092614 w 10056016"/>
                  <a:gd name="connsiteY1" fmla="*/ 5667043 h 10408156"/>
                  <a:gd name="connsiteX2" fmla="*/ 9682565 w 10056016"/>
                  <a:gd name="connsiteY2" fmla="*/ 9305094 h 10408156"/>
                  <a:gd name="connsiteX3" fmla="*/ 6851904 w 10056016"/>
                  <a:gd name="connsiteY3" fmla="*/ 10344629 h 10408156"/>
                  <a:gd name="connsiteX4" fmla="*/ 3108960 w 10056016"/>
                  <a:gd name="connsiteY4" fmla="*/ 9686261 h 10408156"/>
                  <a:gd name="connsiteX5" fmla="*/ 0 w 10056016"/>
                  <a:gd name="connsiteY5" fmla="*/ 10112981 h 10408156"/>
                  <a:gd name="connsiteX0" fmla="*/ 4812944 w 10056016"/>
                  <a:gd name="connsiteY0" fmla="*/ 0 h 10527157"/>
                  <a:gd name="connsiteX1" fmla="*/ 9092614 w 10056016"/>
                  <a:gd name="connsiteY1" fmla="*/ 5667043 h 10527157"/>
                  <a:gd name="connsiteX2" fmla="*/ 9682564 w 10056016"/>
                  <a:gd name="connsiteY2" fmla="*/ 9747560 h 10527157"/>
                  <a:gd name="connsiteX3" fmla="*/ 6851904 w 10056016"/>
                  <a:gd name="connsiteY3" fmla="*/ 10344629 h 10527157"/>
                  <a:gd name="connsiteX4" fmla="*/ 3108960 w 10056016"/>
                  <a:gd name="connsiteY4" fmla="*/ 9686261 h 10527157"/>
                  <a:gd name="connsiteX5" fmla="*/ 0 w 10056016"/>
                  <a:gd name="connsiteY5" fmla="*/ 10112981 h 10527157"/>
                  <a:gd name="connsiteX0" fmla="*/ 4812944 w 10494167"/>
                  <a:gd name="connsiteY0" fmla="*/ 0 h 10428830"/>
                  <a:gd name="connsiteX1" fmla="*/ 9682564 w 10494167"/>
                  <a:gd name="connsiteY1" fmla="*/ 6256999 h 10428830"/>
                  <a:gd name="connsiteX2" fmla="*/ 9682564 w 10494167"/>
                  <a:gd name="connsiteY2" fmla="*/ 9747560 h 10428830"/>
                  <a:gd name="connsiteX3" fmla="*/ 6851904 w 10494167"/>
                  <a:gd name="connsiteY3" fmla="*/ 10344629 h 10428830"/>
                  <a:gd name="connsiteX4" fmla="*/ 3108960 w 10494167"/>
                  <a:gd name="connsiteY4" fmla="*/ 9686261 h 10428830"/>
                  <a:gd name="connsiteX5" fmla="*/ 0 w 10494167"/>
                  <a:gd name="connsiteY5" fmla="*/ 10112981 h 10428830"/>
                  <a:gd name="connsiteX0" fmla="*/ 4812944 w 10206964"/>
                  <a:gd name="connsiteY0" fmla="*/ 0 h 10428834"/>
                  <a:gd name="connsiteX1" fmla="*/ 6536156 w 10206964"/>
                  <a:gd name="connsiteY1" fmla="*/ 3061418 h 10428834"/>
                  <a:gd name="connsiteX2" fmla="*/ 9682564 w 10206964"/>
                  <a:gd name="connsiteY2" fmla="*/ 6256999 h 10428834"/>
                  <a:gd name="connsiteX3" fmla="*/ 9682564 w 10206964"/>
                  <a:gd name="connsiteY3" fmla="*/ 9747560 h 10428834"/>
                  <a:gd name="connsiteX4" fmla="*/ 6851904 w 10206964"/>
                  <a:gd name="connsiteY4" fmla="*/ 10344629 h 10428834"/>
                  <a:gd name="connsiteX5" fmla="*/ 3108960 w 10206964"/>
                  <a:gd name="connsiteY5" fmla="*/ 9686261 h 10428834"/>
                  <a:gd name="connsiteX6" fmla="*/ 0 w 10206964"/>
                  <a:gd name="connsiteY6" fmla="*/ 10112981 h 10428834"/>
                  <a:gd name="connsiteX0" fmla="*/ 4812944 w 10206964"/>
                  <a:gd name="connsiteY0" fmla="*/ 0 h 10428830"/>
                  <a:gd name="connsiteX1" fmla="*/ 6536156 w 10206964"/>
                  <a:gd name="connsiteY1" fmla="*/ 3061418 h 10428830"/>
                  <a:gd name="connsiteX2" fmla="*/ 9682564 w 10206964"/>
                  <a:gd name="connsiteY2" fmla="*/ 6256999 h 10428830"/>
                  <a:gd name="connsiteX3" fmla="*/ 9682564 w 10206964"/>
                  <a:gd name="connsiteY3" fmla="*/ 9747560 h 10428830"/>
                  <a:gd name="connsiteX4" fmla="*/ 6851904 w 10206964"/>
                  <a:gd name="connsiteY4" fmla="*/ 10344629 h 10428830"/>
                  <a:gd name="connsiteX5" fmla="*/ 3108960 w 10206964"/>
                  <a:gd name="connsiteY5" fmla="*/ 9686261 h 10428830"/>
                  <a:gd name="connsiteX6" fmla="*/ 0 w 10206964"/>
                  <a:gd name="connsiteY6" fmla="*/ 10112981 h 10428830"/>
                  <a:gd name="connsiteX0" fmla="*/ 4812944 w 10206964"/>
                  <a:gd name="connsiteY0" fmla="*/ 0 h 10428834"/>
                  <a:gd name="connsiteX1" fmla="*/ 6536156 w 10206964"/>
                  <a:gd name="connsiteY1" fmla="*/ 3061418 h 10428834"/>
                  <a:gd name="connsiteX2" fmla="*/ 9682564 w 10206964"/>
                  <a:gd name="connsiteY2" fmla="*/ 6256999 h 10428834"/>
                  <a:gd name="connsiteX3" fmla="*/ 9682564 w 10206964"/>
                  <a:gd name="connsiteY3" fmla="*/ 9747560 h 10428834"/>
                  <a:gd name="connsiteX4" fmla="*/ 6851904 w 10206964"/>
                  <a:gd name="connsiteY4" fmla="*/ 10344629 h 10428834"/>
                  <a:gd name="connsiteX5" fmla="*/ 3108960 w 10206964"/>
                  <a:gd name="connsiteY5" fmla="*/ 9686261 h 10428834"/>
                  <a:gd name="connsiteX6" fmla="*/ 0 w 10206964"/>
                  <a:gd name="connsiteY6" fmla="*/ 10112981 h 10428834"/>
                  <a:gd name="connsiteX0" fmla="*/ 4812944 w 10206964"/>
                  <a:gd name="connsiteY0" fmla="*/ 0 h 10428830"/>
                  <a:gd name="connsiteX1" fmla="*/ 6536156 w 10206964"/>
                  <a:gd name="connsiteY1" fmla="*/ 3061418 h 10428830"/>
                  <a:gd name="connsiteX2" fmla="*/ 9682564 w 10206964"/>
                  <a:gd name="connsiteY2" fmla="*/ 6256999 h 10428830"/>
                  <a:gd name="connsiteX3" fmla="*/ 9682564 w 10206964"/>
                  <a:gd name="connsiteY3" fmla="*/ 9747560 h 10428830"/>
                  <a:gd name="connsiteX4" fmla="*/ 6851904 w 10206964"/>
                  <a:gd name="connsiteY4" fmla="*/ 10344629 h 10428830"/>
                  <a:gd name="connsiteX5" fmla="*/ 3108960 w 10206964"/>
                  <a:gd name="connsiteY5" fmla="*/ 9686261 h 10428830"/>
                  <a:gd name="connsiteX6" fmla="*/ 0 w 10206964"/>
                  <a:gd name="connsiteY6" fmla="*/ 10112981 h 10428830"/>
                  <a:gd name="connsiteX0" fmla="*/ 4812944 w 10206964"/>
                  <a:gd name="connsiteY0" fmla="*/ 0 h 10428834"/>
                  <a:gd name="connsiteX1" fmla="*/ 6536156 w 10206964"/>
                  <a:gd name="connsiteY1" fmla="*/ 3602210 h 10428834"/>
                  <a:gd name="connsiteX2" fmla="*/ 9682564 w 10206964"/>
                  <a:gd name="connsiteY2" fmla="*/ 6256999 h 10428834"/>
                  <a:gd name="connsiteX3" fmla="*/ 9682564 w 10206964"/>
                  <a:gd name="connsiteY3" fmla="*/ 9747560 h 10428834"/>
                  <a:gd name="connsiteX4" fmla="*/ 6851904 w 10206964"/>
                  <a:gd name="connsiteY4" fmla="*/ 10344629 h 10428834"/>
                  <a:gd name="connsiteX5" fmla="*/ 3108960 w 10206964"/>
                  <a:gd name="connsiteY5" fmla="*/ 9686261 h 10428834"/>
                  <a:gd name="connsiteX6" fmla="*/ 0 w 10206964"/>
                  <a:gd name="connsiteY6" fmla="*/ 10112981 h 10428834"/>
                  <a:gd name="connsiteX0" fmla="*/ 4812944 w 10796914"/>
                  <a:gd name="connsiteY0" fmla="*/ 0 h 10363279"/>
                  <a:gd name="connsiteX1" fmla="*/ 6536156 w 10796914"/>
                  <a:gd name="connsiteY1" fmla="*/ 3602210 h 10363279"/>
                  <a:gd name="connsiteX2" fmla="*/ 10272515 w 10796914"/>
                  <a:gd name="connsiteY2" fmla="*/ 6650302 h 10363279"/>
                  <a:gd name="connsiteX3" fmla="*/ 9682564 w 10796914"/>
                  <a:gd name="connsiteY3" fmla="*/ 9747560 h 10363279"/>
                  <a:gd name="connsiteX4" fmla="*/ 6851904 w 10796914"/>
                  <a:gd name="connsiteY4" fmla="*/ 10344629 h 10363279"/>
                  <a:gd name="connsiteX5" fmla="*/ 3108960 w 10796914"/>
                  <a:gd name="connsiteY5" fmla="*/ 9686261 h 10363279"/>
                  <a:gd name="connsiteX6" fmla="*/ 0 w 10796914"/>
                  <a:gd name="connsiteY6" fmla="*/ 10112981 h 10363279"/>
                  <a:gd name="connsiteX0" fmla="*/ 4812944 w 10796918"/>
                  <a:gd name="connsiteY0" fmla="*/ 0 h 10363283"/>
                  <a:gd name="connsiteX1" fmla="*/ 6536156 w 10796918"/>
                  <a:gd name="connsiteY1" fmla="*/ 3602210 h 10363283"/>
                  <a:gd name="connsiteX2" fmla="*/ 10272515 w 10796918"/>
                  <a:gd name="connsiteY2" fmla="*/ 6650302 h 10363283"/>
                  <a:gd name="connsiteX3" fmla="*/ 9682564 w 10796918"/>
                  <a:gd name="connsiteY3" fmla="*/ 9747560 h 10363283"/>
                  <a:gd name="connsiteX4" fmla="*/ 6851904 w 10796918"/>
                  <a:gd name="connsiteY4" fmla="*/ 10344629 h 10363283"/>
                  <a:gd name="connsiteX5" fmla="*/ 3108960 w 10796918"/>
                  <a:gd name="connsiteY5" fmla="*/ 9686261 h 10363283"/>
                  <a:gd name="connsiteX6" fmla="*/ 0 w 10796918"/>
                  <a:gd name="connsiteY6" fmla="*/ 10112981 h 1036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6918" h="10363283">
                    <a:moveTo>
                      <a:pt x="4812944" y="0"/>
                    </a:moveTo>
                    <a:cubicBezTo>
                      <a:pt x="5387348" y="1020473"/>
                      <a:pt x="4495489" y="1723606"/>
                      <a:pt x="6536156" y="3602210"/>
                    </a:cubicBezTo>
                    <a:cubicBezTo>
                      <a:pt x="8576823" y="5480814"/>
                      <a:pt x="9748114" y="5626077"/>
                      <a:pt x="10272515" y="6650302"/>
                    </a:cubicBezTo>
                    <a:cubicBezTo>
                      <a:pt x="10796916" y="7674527"/>
                      <a:pt x="10252666" y="9131839"/>
                      <a:pt x="9682564" y="9747560"/>
                    </a:cubicBezTo>
                    <a:cubicBezTo>
                      <a:pt x="9112462" y="10363281"/>
                      <a:pt x="7947505" y="10354846"/>
                      <a:pt x="6851904" y="10344629"/>
                    </a:cubicBezTo>
                    <a:cubicBezTo>
                      <a:pt x="5756303" y="10334412"/>
                      <a:pt x="4250944" y="9724869"/>
                      <a:pt x="3108960" y="9686261"/>
                    </a:cubicBezTo>
                    <a:cubicBezTo>
                      <a:pt x="1966976" y="9647653"/>
                      <a:pt x="983488" y="9880317"/>
                      <a:pt x="0" y="10112981"/>
                    </a:cubicBezTo>
                  </a:path>
                </a:pathLst>
              </a:custGeom>
              <a:noFill/>
              <a:ln w="190500" cap="flat" cmpd="sng">
                <a:gradFill flip="none" rotWithShape="1">
                  <a:gsLst>
                    <a:gs pos="67000">
                      <a:srgbClr val="3399FF">
                        <a:alpha val="53000"/>
                      </a:srgbClr>
                    </a:gs>
                    <a:gs pos="23000">
                      <a:srgbClr val="0099FF">
                        <a:alpha val="66000"/>
                      </a:srgbClr>
                    </a:gs>
                    <a:gs pos="52000">
                      <a:srgbClr val="33CCFF">
                        <a:alpha val="42000"/>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grpSp>
        <p:sp>
          <p:nvSpPr>
            <p:cNvPr id="30" name="CasellaDiTesto 29"/>
            <p:cNvSpPr txBox="1"/>
            <p:nvPr/>
          </p:nvSpPr>
          <p:spPr>
            <a:xfrm>
              <a:off x="4146326" y="233175"/>
              <a:ext cx="1719569" cy="630942"/>
            </a:xfrm>
            <a:prstGeom prst="rect">
              <a:avLst/>
            </a:prstGeom>
            <a:noFill/>
          </p:spPr>
          <p:txBody>
            <a:bodyPr wrap="none" rtlCol="0">
              <a:spAutoFit/>
            </a:bodyPr>
            <a:lstStyle/>
            <a:p>
              <a:pPr algn="ctr"/>
              <a:r>
                <a:rPr lang="it-IT" sz="3500" dirty="0">
                  <a:solidFill>
                    <a:schemeClr val="bg1"/>
                  </a:solidFill>
                  <a:effectLst>
                    <a:glow rad="101600">
                      <a:schemeClr val="tx1">
                        <a:alpha val="60000"/>
                      </a:schemeClr>
                    </a:glow>
                  </a:effectLst>
                  <a:latin typeface="VTKS  mural" pitchFamily="2" charset="0"/>
                  <a:hlinkClick r:id="rId14" action="ppaction://hlinksldjump"/>
                </a:rPr>
                <a:t>Storia</a:t>
              </a:r>
              <a:endParaRPr lang="it-IT" sz="3500" dirty="0">
                <a:solidFill>
                  <a:schemeClr val="bg1"/>
                </a:solidFill>
                <a:effectLst>
                  <a:glow rad="101600">
                    <a:schemeClr val="tx1">
                      <a:alpha val="60000"/>
                    </a:schemeClr>
                  </a:glow>
                </a:effectLst>
                <a:latin typeface="VTKS  mural" pitchFamily="2" charset="0"/>
              </a:endParaRPr>
            </a:p>
          </p:txBody>
        </p:sp>
        <p:sp>
          <p:nvSpPr>
            <p:cNvPr id="31" name="CasellaDiTesto 30"/>
            <p:cNvSpPr txBox="1"/>
            <p:nvPr/>
          </p:nvSpPr>
          <p:spPr>
            <a:xfrm>
              <a:off x="3541689" y="752577"/>
              <a:ext cx="2730322" cy="646331"/>
            </a:xfrm>
            <a:prstGeom prst="rect">
              <a:avLst/>
            </a:prstGeom>
            <a:noFill/>
          </p:spPr>
          <p:txBody>
            <a:bodyPr wrap="square" rtlCol="0">
              <a:spAutoFit/>
            </a:bodyPr>
            <a:lstStyle/>
            <a:p>
              <a:pPr algn="ctr"/>
              <a:r>
                <a:rPr lang="it-IT" dirty="0" smtClean="0">
                  <a:solidFill>
                    <a:schemeClr val="bg1"/>
                  </a:solidFill>
                  <a:effectLst>
                    <a:glow rad="101600">
                      <a:srgbClr val="00B0F0">
                        <a:alpha val="60000"/>
                      </a:srgbClr>
                    </a:glow>
                  </a:effectLst>
                </a:rPr>
                <a:t>La propaganda durante i regimi fascista e nazista</a:t>
              </a:r>
              <a:endParaRPr lang="it-IT" dirty="0">
                <a:solidFill>
                  <a:schemeClr val="bg1"/>
                </a:solidFill>
                <a:effectLst>
                  <a:glow rad="101600">
                    <a:srgbClr val="00B0F0">
                      <a:alpha val="60000"/>
                    </a:srgbClr>
                  </a:glow>
                </a:effectLst>
              </a:endParaRPr>
            </a:p>
          </p:txBody>
        </p:sp>
      </p:grpSp>
      <p:sp>
        <p:nvSpPr>
          <p:cNvPr id="40" name="Freeform 7"/>
          <p:cNvSpPr>
            <a:spLocks/>
          </p:cNvSpPr>
          <p:nvPr/>
        </p:nvSpPr>
        <p:spPr bwMode="auto">
          <a:xfrm rot="195301">
            <a:off x="6560543" y="949290"/>
            <a:ext cx="2401334" cy="175080"/>
          </a:xfrm>
          <a:custGeom>
            <a:avLst/>
            <a:gdLst/>
            <a:ahLst/>
            <a:cxnLst>
              <a:cxn ang="0">
                <a:pos x="0" y="421"/>
              </a:cxn>
              <a:cxn ang="0">
                <a:pos x="2362" y="41"/>
              </a:cxn>
              <a:cxn ang="0">
                <a:pos x="4790" y="173"/>
              </a:cxn>
              <a:cxn ang="0">
                <a:pos x="5986" y="122"/>
              </a:cxn>
            </a:cxnLst>
            <a:rect l="0" t="0" r="r" b="b"/>
            <a:pathLst>
              <a:path w="5986" h="421">
                <a:moveTo>
                  <a:pt x="0" y="421"/>
                </a:moveTo>
                <a:cubicBezTo>
                  <a:pt x="782" y="251"/>
                  <a:pt x="1564" y="82"/>
                  <a:pt x="2362" y="41"/>
                </a:cubicBezTo>
                <a:cubicBezTo>
                  <a:pt x="3160" y="0"/>
                  <a:pt x="4186" y="160"/>
                  <a:pt x="4790" y="173"/>
                </a:cubicBezTo>
                <a:cubicBezTo>
                  <a:pt x="5394" y="186"/>
                  <a:pt x="5690" y="154"/>
                  <a:pt x="5986" y="122"/>
                </a:cubicBezTo>
              </a:path>
            </a:pathLst>
          </a:custGeom>
          <a:noFill/>
          <a:ln w="215900" cap="flat" cmpd="sng">
            <a:gradFill flip="none" rotWithShape="1">
              <a:gsLst>
                <a:gs pos="67000">
                  <a:srgbClr val="FFFF00">
                    <a:alpha val="42000"/>
                  </a:srgbClr>
                </a:gs>
                <a:gs pos="23000">
                  <a:srgbClr val="FFFF00">
                    <a:alpha val="42000"/>
                  </a:srgbClr>
                </a:gs>
                <a:gs pos="52000">
                  <a:srgbClr val="FFFF00">
                    <a:alpha val="55000"/>
                  </a:srgbClr>
                </a:gs>
              </a:gsLst>
              <a:lin ang="2700000" scaled="1"/>
              <a:tileRect/>
            </a:gradFill>
            <a:prstDash val="solid"/>
            <a:round/>
            <a:headEnd/>
            <a:tailEnd/>
          </a:ln>
          <a:effectLst/>
          <a:scene3d>
            <a:camera prst="orthographicFront"/>
            <a:lightRig rig="glow" dir="t">
              <a:rot lat="0" lon="0" rev="15600000"/>
            </a:lightRig>
          </a:scene3d>
          <a:sp3d prstMaterial="softEdge">
            <a:bevelT/>
          </a:sp3d>
        </p:spPr>
        <p:txBody>
          <a:bodyPr vert="horz" wrap="square" lIns="91437" tIns="45718" rIns="91437" bIns="45718" numCol="1" anchor="t" anchorCtr="0" compatLnSpc="1">
            <a:prstTxWarp prst="textNoShape">
              <a:avLst/>
            </a:prstTxWarp>
          </a:bodyPr>
          <a:lstStyle/>
          <a:p>
            <a:endParaRPr lang="it-IT"/>
          </a:p>
        </p:txBody>
      </p:sp>
      <p:sp>
        <p:nvSpPr>
          <p:cNvPr id="41" name="Figura a mano libera 2"/>
          <p:cNvSpPr/>
          <p:nvPr/>
        </p:nvSpPr>
        <p:spPr>
          <a:xfrm flipV="1">
            <a:off x="6551709" y="881292"/>
            <a:ext cx="2409261" cy="224573"/>
          </a:xfrm>
          <a:custGeom>
            <a:avLst/>
            <a:gdLst>
              <a:gd name="connsiteX0" fmla="*/ 0 w 9534144"/>
              <a:gd name="connsiteY0" fmla="*/ 1158240 h 1158240"/>
              <a:gd name="connsiteX1" fmla="*/ 4791456 w 9534144"/>
              <a:gd name="connsiteY1" fmla="*/ 12192 h 1158240"/>
              <a:gd name="connsiteX2" fmla="*/ 9534144 w 9534144"/>
              <a:gd name="connsiteY2" fmla="*/ 1085088 h 1158240"/>
              <a:gd name="connsiteX0" fmla="*/ 0 w 9534144"/>
              <a:gd name="connsiteY0" fmla="*/ 1158240 h 1158240"/>
              <a:gd name="connsiteX1" fmla="*/ 3791292 w 9534144"/>
              <a:gd name="connsiteY1" fmla="*/ 12192 h 1158240"/>
              <a:gd name="connsiteX2" fmla="*/ 9534144 w 9534144"/>
              <a:gd name="connsiteY2" fmla="*/ 1085088 h 1158240"/>
              <a:gd name="connsiteX0" fmla="*/ 0 w 9534144"/>
              <a:gd name="connsiteY0" fmla="*/ 926618 h 926618"/>
              <a:gd name="connsiteX1" fmla="*/ 4148450 w 9534144"/>
              <a:gd name="connsiteY1" fmla="*/ 12192 h 926618"/>
              <a:gd name="connsiteX2" fmla="*/ 9534144 w 9534144"/>
              <a:gd name="connsiteY2" fmla="*/ 853466 h 926618"/>
            </a:gdLst>
            <a:ahLst/>
            <a:cxnLst>
              <a:cxn ang="0">
                <a:pos x="connsiteX0" y="connsiteY0"/>
              </a:cxn>
              <a:cxn ang="0">
                <a:pos x="connsiteX1" y="connsiteY1"/>
              </a:cxn>
              <a:cxn ang="0">
                <a:pos x="connsiteX2" y="connsiteY2"/>
              </a:cxn>
            </a:cxnLst>
            <a:rect l="l" t="t" r="r" b="b"/>
            <a:pathLst>
              <a:path w="9534144" h="926618">
                <a:moveTo>
                  <a:pt x="0" y="926618"/>
                </a:moveTo>
                <a:cubicBezTo>
                  <a:pt x="1601216" y="359690"/>
                  <a:pt x="2559426" y="24384"/>
                  <a:pt x="4148450" y="12192"/>
                </a:cubicBezTo>
                <a:cubicBezTo>
                  <a:pt x="5737474" y="0"/>
                  <a:pt x="7957312" y="310922"/>
                  <a:pt x="9534144" y="853466"/>
                </a:cubicBezTo>
              </a:path>
            </a:pathLst>
          </a:custGeom>
          <a:noFill/>
          <a:ln w="215900" cap="flat" cmpd="sng">
            <a:gradFill flip="none" rotWithShape="1">
              <a:gsLst>
                <a:gs pos="67000">
                  <a:srgbClr val="FFFF00">
                    <a:alpha val="42000"/>
                  </a:srgbClr>
                </a:gs>
                <a:gs pos="23000">
                  <a:srgbClr val="FFFF00">
                    <a:alpha val="42000"/>
                  </a:srgbClr>
                </a:gs>
                <a:gs pos="52000">
                  <a:srgbClr val="FFFF00">
                    <a:alpha val="55000"/>
                  </a:srgbClr>
                </a:gs>
              </a:gsLst>
              <a:lin ang="2700000" scaled="1"/>
              <a:tileRect/>
            </a:gradFill>
            <a:prstDash val="solid"/>
            <a:round/>
            <a:headEnd/>
            <a:tailEnd/>
          </a:ln>
          <a:effectLst/>
          <a:scene3d>
            <a:camera prst="orthographicFront"/>
            <a:lightRig rig="glow" dir="t">
              <a:rot lat="0" lon="0" rev="15600000"/>
            </a:lightRig>
          </a:scene3d>
          <a:sp3d prstMaterial="softEdge">
            <a:bevelT/>
          </a:sp3d>
        </p:spPr>
        <p:txBody>
          <a:bodyPr vert="horz" wrap="square" lIns="91437" tIns="45718" rIns="91437" bIns="45718" numCol="1" anchor="t" anchorCtr="0" compatLnSpc="1">
            <a:prstTxWarp prst="textNoShape">
              <a:avLst/>
            </a:prstTxWarp>
          </a:bodyPr>
          <a:lstStyle/>
          <a:p>
            <a:endParaRPr lang="it-IT"/>
          </a:p>
        </p:txBody>
      </p:sp>
      <p:sp>
        <p:nvSpPr>
          <p:cNvPr id="38" name="CasellaDiTesto 37"/>
          <p:cNvSpPr txBox="1"/>
          <p:nvPr/>
        </p:nvSpPr>
        <p:spPr>
          <a:xfrm>
            <a:off x="7223943" y="703428"/>
            <a:ext cx="1133638" cy="630938"/>
          </a:xfrm>
          <a:prstGeom prst="rect">
            <a:avLst/>
          </a:prstGeom>
          <a:noFill/>
        </p:spPr>
        <p:txBody>
          <a:bodyPr wrap="none" lIns="91437" tIns="45718" rIns="91437" bIns="45718" rtlCol="0">
            <a:spAutoFit/>
          </a:bodyPr>
          <a:lstStyle/>
          <a:p>
            <a:r>
              <a:rPr lang="it-IT" sz="3500" dirty="0" smtClean="0">
                <a:solidFill>
                  <a:schemeClr val="bg1"/>
                </a:solidFill>
                <a:effectLst>
                  <a:glow rad="101600">
                    <a:schemeClr val="tx1">
                      <a:alpha val="60000"/>
                    </a:schemeClr>
                  </a:glow>
                </a:effectLst>
                <a:latin typeface="VTKS  mural" pitchFamily="2" charset="0"/>
                <a:hlinkClick r:id="rId15" action="ppaction://hlinksldjump"/>
              </a:rPr>
              <a:t>Arte</a:t>
            </a:r>
            <a:endParaRPr lang="it-IT" sz="3500" dirty="0">
              <a:solidFill>
                <a:schemeClr val="bg1"/>
              </a:solidFill>
              <a:effectLst>
                <a:glow rad="101600">
                  <a:schemeClr val="tx1">
                    <a:alpha val="60000"/>
                  </a:schemeClr>
                </a:glow>
              </a:effectLst>
              <a:latin typeface="VTKS  mural" pitchFamily="2" charset="0"/>
            </a:endParaRPr>
          </a:p>
        </p:txBody>
      </p:sp>
      <p:sp>
        <p:nvSpPr>
          <p:cNvPr id="103" name="CasellaDiTesto 102"/>
          <p:cNvSpPr txBox="1"/>
          <p:nvPr/>
        </p:nvSpPr>
        <p:spPr>
          <a:xfrm>
            <a:off x="6542235" y="1206005"/>
            <a:ext cx="2405502" cy="646327"/>
          </a:xfrm>
          <a:prstGeom prst="rect">
            <a:avLst/>
          </a:prstGeom>
          <a:noFill/>
        </p:spPr>
        <p:txBody>
          <a:bodyPr wrap="square" lIns="91437" tIns="45718" rIns="91437" bIns="45718" rtlCol="0">
            <a:spAutoFit/>
          </a:bodyPr>
          <a:lstStyle/>
          <a:p>
            <a:pPr algn="ctr"/>
            <a:r>
              <a:rPr lang="it-IT" dirty="0" smtClean="0">
                <a:ln w="3175">
                  <a:noFill/>
                </a:ln>
                <a:solidFill>
                  <a:schemeClr val="bg1"/>
                </a:solidFill>
                <a:effectLst>
                  <a:glow rad="101600">
                    <a:srgbClr val="CCFF33">
                      <a:alpha val="60000"/>
                    </a:srgbClr>
                  </a:glow>
                  <a:outerShdw blurRad="571500" sx="110000" sy="110000" algn="ctr" rotWithShape="0">
                    <a:prstClr val="black"/>
                  </a:outerShdw>
                </a:effectLst>
              </a:rPr>
              <a:t>Arte e totalitarismi.</a:t>
            </a:r>
          </a:p>
          <a:p>
            <a:pPr algn="ctr"/>
            <a:r>
              <a:rPr lang="it-IT" dirty="0" smtClean="0">
                <a:ln w="3175">
                  <a:noFill/>
                </a:ln>
                <a:solidFill>
                  <a:schemeClr val="bg1"/>
                </a:solidFill>
                <a:effectLst>
                  <a:glow rad="101600">
                    <a:srgbClr val="CCFF33">
                      <a:alpha val="60000"/>
                    </a:srgbClr>
                  </a:glow>
                  <a:outerShdw blurRad="571500" sx="110000" sy="110000" algn="ctr" rotWithShape="0">
                    <a:prstClr val="black"/>
                  </a:outerShdw>
                </a:effectLst>
              </a:rPr>
              <a:t>Estetiche di regime</a:t>
            </a:r>
            <a:endParaRPr lang="it-IT" dirty="0">
              <a:ln w="3175">
                <a:noFill/>
              </a:ln>
              <a:solidFill>
                <a:schemeClr val="bg1"/>
              </a:solidFill>
              <a:effectLst>
                <a:glow rad="101600">
                  <a:srgbClr val="CCFF33">
                    <a:alpha val="60000"/>
                  </a:srgbClr>
                </a:glow>
                <a:outerShdw blurRad="571500" sx="110000" sy="110000" algn="ctr" rotWithShape="0">
                  <a:prstClr val="black"/>
                </a:outerShdw>
              </a:effectLst>
            </a:endParaRPr>
          </a:p>
        </p:txBody>
      </p:sp>
      <p:sp>
        <p:nvSpPr>
          <p:cNvPr id="104" name="CasellaDiTesto 103"/>
          <p:cNvSpPr txBox="1"/>
          <p:nvPr/>
        </p:nvSpPr>
        <p:spPr>
          <a:xfrm>
            <a:off x="6595872" y="3230732"/>
            <a:ext cx="2536297" cy="923330"/>
          </a:xfrm>
          <a:prstGeom prst="rect">
            <a:avLst/>
          </a:prstGeom>
          <a:noFill/>
        </p:spPr>
        <p:txBody>
          <a:bodyPr wrap="square" rtlCol="0">
            <a:spAutoFit/>
          </a:bodyPr>
          <a:lstStyle/>
          <a:p>
            <a:pPr algn="ctr"/>
            <a:r>
              <a:rPr lang="it-IT" dirty="0" smtClean="0">
                <a:solidFill>
                  <a:schemeClr val="bg1"/>
                </a:solidFill>
                <a:effectLst>
                  <a:glow rad="101600">
                    <a:srgbClr val="FF66FF">
                      <a:alpha val="60000"/>
                    </a:srgbClr>
                  </a:glow>
                </a:effectLst>
              </a:rPr>
              <a:t>Heidegger: discorso per l‘auto affermazione dell’università tedesca</a:t>
            </a:r>
          </a:p>
        </p:txBody>
      </p:sp>
      <p:sp>
        <p:nvSpPr>
          <p:cNvPr id="106" name="CasellaDiTesto 105"/>
          <p:cNvSpPr txBox="1"/>
          <p:nvPr/>
        </p:nvSpPr>
        <p:spPr>
          <a:xfrm>
            <a:off x="3182112" y="5605747"/>
            <a:ext cx="2983574" cy="1077218"/>
          </a:xfrm>
          <a:prstGeom prst="rect">
            <a:avLst/>
          </a:prstGeom>
          <a:noFill/>
        </p:spPr>
        <p:txBody>
          <a:bodyPr wrap="square" rtlCol="0">
            <a:spAutoFit/>
          </a:bodyPr>
          <a:lstStyle/>
          <a:p>
            <a:pPr algn="ctr"/>
            <a:r>
              <a:rPr lang="it-IT" sz="1600" dirty="0" err="1" smtClean="0">
                <a:solidFill>
                  <a:schemeClr val="bg1"/>
                </a:solidFill>
                <a:effectLst>
                  <a:glow rad="101600">
                    <a:srgbClr val="FFC000">
                      <a:alpha val="60000"/>
                    </a:srgbClr>
                  </a:glow>
                  <a:outerShdw blurRad="571500" sx="130000" sy="130000" algn="ctr" rotWithShape="0">
                    <a:prstClr val="black">
                      <a:alpha val="90000"/>
                    </a:prstClr>
                  </a:outerShdw>
                </a:effectLst>
              </a:rPr>
              <a:t>Aesthetic</a:t>
            </a:r>
            <a:r>
              <a:rPr lang="it-IT" sz="1600" dirty="0" smtClean="0">
                <a:solidFill>
                  <a:schemeClr val="bg1"/>
                </a:solidFill>
                <a:effectLst>
                  <a:glow rad="101600">
                    <a:srgbClr val="FFC000">
                      <a:alpha val="60000"/>
                    </a:srgbClr>
                  </a:glow>
                  <a:outerShdw blurRad="571500" sx="130000" sy="130000" algn="ctr" rotWithShape="0">
                    <a:prstClr val="black">
                      <a:alpha val="90000"/>
                    </a:prstClr>
                  </a:outerShdw>
                </a:effectLst>
              </a:rPr>
              <a:t> </a:t>
            </a:r>
            <a:r>
              <a:rPr lang="it-IT" sz="1600" dirty="0" err="1" smtClean="0">
                <a:solidFill>
                  <a:schemeClr val="bg1"/>
                </a:solidFill>
                <a:effectLst>
                  <a:glow rad="101600">
                    <a:srgbClr val="FFC000">
                      <a:alpha val="60000"/>
                    </a:srgbClr>
                  </a:glow>
                  <a:outerShdw blurRad="571500" sx="130000" sy="130000" algn="ctr" rotWithShape="0">
                    <a:prstClr val="black">
                      <a:alpha val="90000"/>
                    </a:prstClr>
                  </a:outerShdw>
                </a:effectLst>
              </a:rPr>
              <a:t>Movement</a:t>
            </a:r>
            <a:r>
              <a:rPr lang="it-IT" sz="1600" dirty="0" smtClean="0">
                <a:solidFill>
                  <a:schemeClr val="bg1"/>
                </a:solidFill>
                <a:effectLst>
                  <a:glow rad="101600">
                    <a:srgbClr val="FFC000">
                      <a:alpha val="60000"/>
                    </a:srgbClr>
                  </a:glow>
                  <a:outerShdw blurRad="571500" sx="130000" sy="130000" algn="ctr" rotWithShape="0">
                    <a:prstClr val="black">
                      <a:alpha val="90000"/>
                    </a:prstClr>
                  </a:outerShdw>
                </a:effectLst>
              </a:rPr>
              <a:t>: the </a:t>
            </a:r>
            <a:r>
              <a:rPr lang="it-IT" sz="1600" dirty="0" err="1" smtClean="0">
                <a:solidFill>
                  <a:schemeClr val="bg1"/>
                </a:solidFill>
                <a:effectLst>
                  <a:glow rad="101600">
                    <a:srgbClr val="FFC000">
                      <a:alpha val="60000"/>
                    </a:srgbClr>
                  </a:glow>
                  <a:outerShdw blurRad="571500" sx="130000" sy="130000" algn="ctr" rotWithShape="0">
                    <a:prstClr val="black">
                      <a:alpha val="90000"/>
                    </a:prstClr>
                  </a:outerShdw>
                </a:effectLst>
              </a:rPr>
              <a:t>sense</a:t>
            </a:r>
            <a:r>
              <a:rPr lang="it-IT" sz="1600" dirty="0" smtClean="0">
                <a:solidFill>
                  <a:schemeClr val="bg1"/>
                </a:solidFill>
                <a:effectLst>
                  <a:glow rad="101600">
                    <a:srgbClr val="FFC000">
                      <a:alpha val="60000"/>
                    </a:srgbClr>
                  </a:glow>
                  <a:outerShdw blurRad="571500" sx="130000" sy="130000" algn="ctr" rotWithShape="0">
                    <a:prstClr val="black">
                      <a:alpha val="90000"/>
                    </a:prstClr>
                  </a:outerShdw>
                </a:effectLst>
              </a:rPr>
              <a:t> </a:t>
            </a:r>
            <a:r>
              <a:rPr lang="it-IT" sz="1600" dirty="0" err="1" smtClean="0">
                <a:solidFill>
                  <a:schemeClr val="bg1"/>
                </a:solidFill>
                <a:effectLst>
                  <a:glow rad="101600">
                    <a:srgbClr val="FFC000">
                      <a:alpha val="60000"/>
                    </a:srgbClr>
                  </a:glow>
                  <a:outerShdw blurRad="571500" sx="130000" sy="130000" algn="ctr" rotWithShape="0">
                    <a:prstClr val="black">
                      <a:alpha val="90000"/>
                    </a:prstClr>
                  </a:outerShdw>
                </a:effectLst>
              </a:rPr>
              <a:t>of</a:t>
            </a:r>
            <a:r>
              <a:rPr lang="it-IT" sz="1600" dirty="0" smtClean="0">
                <a:solidFill>
                  <a:schemeClr val="bg1"/>
                </a:solidFill>
                <a:effectLst>
                  <a:glow rad="101600">
                    <a:srgbClr val="FFC000">
                      <a:alpha val="60000"/>
                    </a:srgbClr>
                  </a:glow>
                  <a:outerShdw blurRad="571500" sx="130000" sy="130000" algn="ctr" rotWithShape="0">
                    <a:prstClr val="black">
                      <a:alpha val="90000"/>
                    </a:prstClr>
                  </a:outerShdw>
                </a:effectLst>
              </a:rPr>
              <a:t> </a:t>
            </a:r>
            <a:r>
              <a:rPr lang="it-IT" sz="1600" dirty="0" err="1" smtClean="0">
                <a:solidFill>
                  <a:schemeClr val="bg1"/>
                </a:solidFill>
                <a:effectLst>
                  <a:glow rad="101600">
                    <a:srgbClr val="FFC000">
                      <a:alpha val="60000"/>
                    </a:srgbClr>
                  </a:glow>
                  <a:outerShdw blurRad="571500" sx="130000" sy="130000" algn="ctr" rotWithShape="0">
                    <a:prstClr val="black">
                      <a:alpha val="90000"/>
                    </a:prstClr>
                  </a:outerShdw>
                </a:effectLst>
              </a:rPr>
              <a:t>frustration</a:t>
            </a:r>
            <a:r>
              <a:rPr lang="it-IT" sz="1600" dirty="0" smtClean="0">
                <a:solidFill>
                  <a:schemeClr val="bg1"/>
                </a:solidFill>
                <a:effectLst>
                  <a:glow rad="101600">
                    <a:srgbClr val="FFC000">
                      <a:alpha val="60000"/>
                    </a:srgbClr>
                  </a:glow>
                  <a:outerShdw blurRad="571500" sx="130000" sy="130000" algn="ctr" rotWithShape="0">
                    <a:prstClr val="black">
                      <a:alpha val="90000"/>
                    </a:prstClr>
                  </a:outerShdw>
                </a:effectLst>
              </a:rPr>
              <a:t> </a:t>
            </a:r>
            <a:r>
              <a:rPr lang="it-IT" sz="1600" dirty="0" err="1" smtClean="0">
                <a:solidFill>
                  <a:schemeClr val="bg1"/>
                </a:solidFill>
                <a:effectLst>
                  <a:glow rad="101600">
                    <a:srgbClr val="FFC000">
                      <a:alpha val="60000"/>
                    </a:srgbClr>
                  </a:glow>
                  <a:outerShdw blurRad="571500" sx="130000" sy="130000" algn="ctr" rotWithShape="0">
                    <a:prstClr val="black">
                      <a:alpha val="90000"/>
                    </a:prstClr>
                  </a:outerShdw>
                </a:effectLst>
              </a:rPr>
              <a:t>of</a:t>
            </a:r>
            <a:r>
              <a:rPr lang="it-IT" sz="1600" dirty="0" smtClean="0">
                <a:solidFill>
                  <a:schemeClr val="bg1"/>
                </a:solidFill>
                <a:effectLst>
                  <a:glow rad="101600">
                    <a:srgbClr val="FFC000">
                      <a:alpha val="60000"/>
                    </a:srgbClr>
                  </a:glow>
                  <a:outerShdw blurRad="571500" sx="130000" sy="130000" algn="ctr" rotWithShape="0">
                    <a:prstClr val="black">
                      <a:alpha val="90000"/>
                    </a:prstClr>
                  </a:outerShdw>
                </a:effectLst>
              </a:rPr>
              <a:t> the </a:t>
            </a:r>
            <a:r>
              <a:rPr lang="it-IT" sz="1600" dirty="0" err="1" smtClean="0">
                <a:solidFill>
                  <a:schemeClr val="bg1"/>
                </a:solidFill>
                <a:effectLst>
                  <a:glow rad="101600">
                    <a:srgbClr val="FFC000">
                      <a:alpha val="60000"/>
                    </a:srgbClr>
                  </a:glow>
                  <a:outerShdw blurRad="571500" sx="130000" sy="130000" algn="ctr" rotWithShape="0">
                    <a:prstClr val="black">
                      <a:alpha val="90000"/>
                    </a:prstClr>
                  </a:outerShdw>
                </a:effectLst>
              </a:rPr>
              <a:t>artist</a:t>
            </a:r>
            <a:r>
              <a:rPr lang="it-IT" sz="1600" dirty="0" smtClean="0">
                <a:solidFill>
                  <a:schemeClr val="bg1"/>
                </a:solidFill>
                <a:effectLst>
                  <a:glow rad="101600">
                    <a:srgbClr val="FFC000">
                      <a:alpha val="60000"/>
                    </a:srgbClr>
                  </a:glow>
                  <a:outerShdw blurRad="571500" sx="130000" sy="130000" algn="ctr" rotWithShape="0">
                    <a:prstClr val="black">
                      <a:alpha val="90000"/>
                    </a:prstClr>
                  </a:outerShdw>
                </a:effectLst>
              </a:rPr>
              <a:t>. </a:t>
            </a:r>
            <a:br>
              <a:rPr lang="it-IT" sz="1600" dirty="0" smtClean="0">
                <a:solidFill>
                  <a:schemeClr val="bg1"/>
                </a:solidFill>
                <a:effectLst>
                  <a:glow rad="101600">
                    <a:srgbClr val="FFC000">
                      <a:alpha val="60000"/>
                    </a:srgbClr>
                  </a:glow>
                  <a:outerShdw blurRad="571500" sx="130000" sy="130000" algn="ctr" rotWithShape="0">
                    <a:prstClr val="black">
                      <a:alpha val="90000"/>
                    </a:prstClr>
                  </a:outerShdw>
                </a:effectLst>
              </a:rPr>
            </a:br>
            <a:r>
              <a:rPr lang="it-IT" sz="1600" dirty="0" smtClean="0">
                <a:solidFill>
                  <a:schemeClr val="bg1"/>
                </a:solidFill>
                <a:effectLst>
                  <a:glow rad="101600">
                    <a:srgbClr val="FFC000">
                      <a:alpha val="60000"/>
                    </a:srgbClr>
                  </a:glow>
                  <a:outerShdw blurRad="571500" sx="130000" sy="130000" algn="ctr" rotWithShape="0">
                    <a:prstClr val="black">
                      <a:alpha val="90000"/>
                    </a:prstClr>
                  </a:outerShdw>
                </a:effectLst>
              </a:rPr>
              <a:t>Oscar Wilde,  </a:t>
            </a:r>
            <a:r>
              <a:rPr lang="it-IT" sz="1600" i="1" dirty="0" smtClean="0">
                <a:solidFill>
                  <a:schemeClr val="bg1"/>
                </a:solidFill>
                <a:effectLst>
                  <a:glow rad="101600">
                    <a:srgbClr val="FFC000">
                      <a:alpha val="60000"/>
                    </a:srgbClr>
                  </a:glow>
                  <a:outerShdw blurRad="571500" sx="130000" sy="130000" algn="ctr" rotWithShape="0">
                    <a:prstClr val="black">
                      <a:alpha val="90000"/>
                    </a:prstClr>
                  </a:outerShdw>
                </a:effectLst>
              </a:rPr>
              <a:t>The </a:t>
            </a:r>
            <a:r>
              <a:rPr lang="it-IT" sz="1600" i="1" dirty="0" err="1" smtClean="0">
                <a:solidFill>
                  <a:schemeClr val="bg1"/>
                </a:solidFill>
                <a:effectLst>
                  <a:glow rad="101600">
                    <a:srgbClr val="FFC000">
                      <a:alpha val="60000"/>
                    </a:srgbClr>
                  </a:glow>
                  <a:outerShdw blurRad="571500" sx="130000" sy="130000" algn="ctr" rotWithShape="0">
                    <a:prstClr val="black">
                      <a:alpha val="90000"/>
                    </a:prstClr>
                  </a:outerShdw>
                </a:effectLst>
              </a:rPr>
              <a:t>picture</a:t>
            </a:r>
            <a:r>
              <a:rPr lang="it-IT" sz="1600" i="1" dirty="0" smtClean="0">
                <a:solidFill>
                  <a:schemeClr val="bg1"/>
                </a:solidFill>
                <a:effectLst>
                  <a:glow rad="101600">
                    <a:srgbClr val="FFC000">
                      <a:alpha val="60000"/>
                    </a:srgbClr>
                  </a:glow>
                  <a:outerShdw blurRad="571500" sx="130000" sy="130000" algn="ctr" rotWithShape="0">
                    <a:prstClr val="black">
                      <a:alpha val="90000"/>
                    </a:prstClr>
                  </a:outerShdw>
                </a:effectLst>
              </a:rPr>
              <a:t> </a:t>
            </a:r>
            <a:r>
              <a:rPr lang="it-IT" sz="1600" i="1" dirty="0" err="1" smtClean="0">
                <a:solidFill>
                  <a:schemeClr val="bg1"/>
                </a:solidFill>
                <a:effectLst>
                  <a:glow rad="101600">
                    <a:srgbClr val="FFC000">
                      <a:alpha val="60000"/>
                    </a:srgbClr>
                  </a:glow>
                  <a:outerShdw blurRad="571500" sx="130000" sy="130000" algn="ctr" rotWithShape="0">
                    <a:prstClr val="black">
                      <a:alpha val="90000"/>
                    </a:prstClr>
                  </a:outerShdw>
                </a:effectLst>
              </a:rPr>
              <a:t>of</a:t>
            </a:r>
            <a:r>
              <a:rPr lang="it-IT" sz="1600" i="1" dirty="0" smtClean="0">
                <a:solidFill>
                  <a:schemeClr val="bg1"/>
                </a:solidFill>
                <a:effectLst>
                  <a:glow rad="101600">
                    <a:srgbClr val="FFC000">
                      <a:alpha val="60000"/>
                    </a:srgbClr>
                  </a:glow>
                  <a:outerShdw blurRad="571500" sx="130000" sy="130000" algn="ctr" rotWithShape="0">
                    <a:prstClr val="black">
                      <a:alpha val="90000"/>
                    </a:prstClr>
                  </a:outerShdw>
                </a:effectLst>
              </a:rPr>
              <a:t> </a:t>
            </a:r>
            <a:r>
              <a:rPr lang="it-IT" sz="1600" i="1" dirty="0" err="1" smtClean="0">
                <a:solidFill>
                  <a:schemeClr val="bg1"/>
                </a:solidFill>
                <a:effectLst>
                  <a:glow rad="101600">
                    <a:srgbClr val="FFC000">
                      <a:alpha val="60000"/>
                    </a:srgbClr>
                  </a:glow>
                  <a:outerShdw blurRad="571500" sx="130000" sy="130000" algn="ctr" rotWithShape="0">
                    <a:prstClr val="black">
                      <a:alpha val="90000"/>
                    </a:prstClr>
                  </a:outerShdw>
                </a:effectLst>
              </a:rPr>
              <a:t>Dorian</a:t>
            </a:r>
            <a:r>
              <a:rPr lang="it-IT" sz="1600" i="1" dirty="0" smtClean="0">
                <a:solidFill>
                  <a:schemeClr val="bg1"/>
                </a:solidFill>
                <a:effectLst>
                  <a:glow rad="101600">
                    <a:srgbClr val="FFC000">
                      <a:alpha val="60000"/>
                    </a:srgbClr>
                  </a:glow>
                  <a:outerShdw blurRad="571500" sx="130000" sy="130000" algn="ctr" rotWithShape="0">
                    <a:prstClr val="black">
                      <a:alpha val="90000"/>
                    </a:prstClr>
                  </a:outerShdw>
                </a:effectLst>
              </a:rPr>
              <a:t> </a:t>
            </a:r>
            <a:r>
              <a:rPr lang="it-IT" sz="1600" i="1" dirty="0" err="1" smtClean="0">
                <a:solidFill>
                  <a:schemeClr val="bg1"/>
                </a:solidFill>
                <a:effectLst>
                  <a:glow rad="101600">
                    <a:srgbClr val="FFC000">
                      <a:alpha val="60000"/>
                    </a:srgbClr>
                  </a:glow>
                  <a:outerShdw blurRad="571500" sx="130000" sy="130000" algn="ctr" rotWithShape="0">
                    <a:prstClr val="black">
                      <a:alpha val="90000"/>
                    </a:prstClr>
                  </a:outerShdw>
                </a:effectLst>
              </a:rPr>
              <a:t>Gray</a:t>
            </a:r>
            <a:endParaRPr lang="it-IT" sz="1600" i="1" dirty="0">
              <a:solidFill>
                <a:schemeClr val="bg1"/>
              </a:solidFill>
              <a:effectLst>
                <a:glow rad="101600">
                  <a:srgbClr val="FFC000">
                    <a:alpha val="60000"/>
                  </a:srgbClr>
                </a:glow>
                <a:outerShdw blurRad="571500" sx="130000" sy="130000" algn="ctr" rotWithShape="0">
                  <a:prstClr val="black">
                    <a:alpha val="90000"/>
                  </a:prstClr>
                </a:outerShdw>
              </a:effectLst>
            </a:endParaRPr>
          </a:p>
        </p:txBody>
      </p:sp>
      <p:grpSp>
        <p:nvGrpSpPr>
          <p:cNvPr id="109" name="Gruppo 108"/>
          <p:cNvGrpSpPr/>
          <p:nvPr/>
        </p:nvGrpSpPr>
        <p:grpSpPr>
          <a:xfrm>
            <a:off x="-35882" y="2216181"/>
            <a:ext cx="4439147" cy="1404855"/>
            <a:chOff x="-35882" y="2581941"/>
            <a:chExt cx="4439147" cy="1404855"/>
          </a:xfrm>
        </p:grpSpPr>
        <p:grpSp>
          <p:nvGrpSpPr>
            <p:cNvPr id="2" name="Gruppo 76"/>
            <p:cNvGrpSpPr/>
            <p:nvPr/>
          </p:nvGrpSpPr>
          <p:grpSpPr>
            <a:xfrm>
              <a:off x="114387" y="2581941"/>
              <a:ext cx="4288878" cy="1246860"/>
              <a:chOff x="3242238" y="2821610"/>
              <a:chExt cx="4480546" cy="1091120"/>
            </a:xfrm>
          </p:grpSpPr>
          <p:grpSp>
            <p:nvGrpSpPr>
              <p:cNvPr id="3" name="Gruppo 4"/>
              <p:cNvGrpSpPr>
                <a:grpSpLocks noChangeAspect="1"/>
              </p:cNvGrpSpPr>
              <p:nvPr/>
            </p:nvGrpSpPr>
            <p:grpSpPr>
              <a:xfrm flipV="1">
                <a:off x="3242238" y="2849295"/>
                <a:ext cx="4480546" cy="1063435"/>
                <a:chOff x="-425857" y="374168"/>
                <a:chExt cx="17103643" cy="4059479"/>
              </a:xfrm>
              <a:scene3d>
                <a:camera prst="orthographicFront"/>
                <a:lightRig rig="glow" dir="t">
                  <a:rot lat="0" lon="0" rev="7200000"/>
                </a:lightRig>
              </a:scene3d>
            </p:grpSpPr>
            <p:sp>
              <p:nvSpPr>
                <p:cNvPr id="100" name="Freeform 7"/>
                <p:cNvSpPr>
                  <a:spLocks/>
                </p:cNvSpPr>
                <p:nvPr/>
              </p:nvSpPr>
              <p:spPr bwMode="auto">
                <a:xfrm rot="21404699" flipV="1">
                  <a:off x="-425857" y="3101184"/>
                  <a:ext cx="9749445" cy="668338"/>
                </a:xfrm>
                <a:custGeom>
                  <a:avLst/>
                  <a:gdLst/>
                  <a:ahLst/>
                  <a:cxnLst>
                    <a:cxn ang="0">
                      <a:pos x="0" y="421"/>
                    </a:cxn>
                    <a:cxn ang="0">
                      <a:pos x="2362" y="41"/>
                    </a:cxn>
                    <a:cxn ang="0">
                      <a:pos x="4790" y="173"/>
                    </a:cxn>
                    <a:cxn ang="0">
                      <a:pos x="5986" y="122"/>
                    </a:cxn>
                  </a:cxnLst>
                  <a:rect l="0" t="0" r="r" b="b"/>
                  <a:pathLst>
                    <a:path w="5986" h="421">
                      <a:moveTo>
                        <a:pt x="0" y="421"/>
                      </a:moveTo>
                      <a:cubicBezTo>
                        <a:pt x="782" y="251"/>
                        <a:pt x="1564" y="82"/>
                        <a:pt x="2362" y="41"/>
                      </a:cubicBezTo>
                      <a:cubicBezTo>
                        <a:pt x="3160" y="0"/>
                        <a:pt x="4186" y="160"/>
                        <a:pt x="4790" y="173"/>
                      </a:cubicBezTo>
                      <a:cubicBezTo>
                        <a:pt x="5394" y="186"/>
                        <a:pt x="5690" y="154"/>
                        <a:pt x="5986" y="122"/>
                      </a:cubicBezTo>
                    </a:path>
                  </a:pathLst>
                </a:custGeom>
                <a:noFill/>
                <a:ln w="215900" cap="flat" cmpd="sng">
                  <a:gradFill flip="none" rotWithShape="1">
                    <a:gsLst>
                      <a:gs pos="67000">
                        <a:srgbClr val="800000"/>
                      </a:gs>
                      <a:gs pos="23000">
                        <a:srgbClr val="800000"/>
                      </a:gs>
                      <a:gs pos="52000">
                        <a:srgbClr val="800000">
                          <a:alpha val="77000"/>
                        </a:srgbClr>
                      </a:gs>
                    </a:gsLst>
                    <a:lin ang="2700000" scaled="1"/>
                    <a:tileRect/>
                  </a:gradFill>
                  <a:prstDash val="solid"/>
                  <a:round/>
                  <a:headEnd/>
                  <a:tailEnd/>
                </a:ln>
                <a:effectLst/>
                <a:scene3d>
                  <a:camera prst="orthographicFront"/>
                  <a:lightRig rig="glow" dir="t">
                    <a:rot lat="0" lon="0" rev="6600000"/>
                  </a:lightRig>
                </a:scene3d>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101" name="Figura a mano libera 2"/>
                <p:cNvSpPr/>
                <p:nvPr/>
              </p:nvSpPr>
              <p:spPr>
                <a:xfrm>
                  <a:off x="-214346" y="3214662"/>
                  <a:ext cx="9534144" cy="857280"/>
                </a:xfrm>
                <a:custGeom>
                  <a:avLst/>
                  <a:gdLst>
                    <a:gd name="connsiteX0" fmla="*/ 0 w 9534144"/>
                    <a:gd name="connsiteY0" fmla="*/ 1158240 h 1158240"/>
                    <a:gd name="connsiteX1" fmla="*/ 4791456 w 9534144"/>
                    <a:gd name="connsiteY1" fmla="*/ 12192 h 1158240"/>
                    <a:gd name="connsiteX2" fmla="*/ 9534144 w 9534144"/>
                    <a:gd name="connsiteY2" fmla="*/ 1085088 h 1158240"/>
                    <a:gd name="connsiteX0" fmla="*/ 0 w 9534144"/>
                    <a:gd name="connsiteY0" fmla="*/ 1158240 h 1158240"/>
                    <a:gd name="connsiteX1" fmla="*/ 3791292 w 9534144"/>
                    <a:gd name="connsiteY1" fmla="*/ 12192 h 1158240"/>
                    <a:gd name="connsiteX2" fmla="*/ 9534144 w 9534144"/>
                    <a:gd name="connsiteY2" fmla="*/ 1085088 h 1158240"/>
                    <a:gd name="connsiteX0" fmla="*/ 0 w 9534144"/>
                    <a:gd name="connsiteY0" fmla="*/ 926618 h 926618"/>
                    <a:gd name="connsiteX1" fmla="*/ 4148450 w 9534144"/>
                    <a:gd name="connsiteY1" fmla="*/ 12192 h 926618"/>
                    <a:gd name="connsiteX2" fmla="*/ 9534144 w 9534144"/>
                    <a:gd name="connsiteY2" fmla="*/ 853466 h 926618"/>
                  </a:gdLst>
                  <a:ahLst/>
                  <a:cxnLst>
                    <a:cxn ang="0">
                      <a:pos x="connsiteX0" y="connsiteY0"/>
                    </a:cxn>
                    <a:cxn ang="0">
                      <a:pos x="connsiteX1" y="connsiteY1"/>
                    </a:cxn>
                    <a:cxn ang="0">
                      <a:pos x="connsiteX2" y="connsiteY2"/>
                    </a:cxn>
                  </a:cxnLst>
                  <a:rect l="l" t="t" r="r" b="b"/>
                  <a:pathLst>
                    <a:path w="9534144" h="926618">
                      <a:moveTo>
                        <a:pt x="0" y="926618"/>
                      </a:moveTo>
                      <a:cubicBezTo>
                        <a:pt x="1601216" y="359690"/>
                        <a:pt x="2559426" y="24384"/>
                        <a:pt x="4148450" y="12192"/>
                      </a:cubicBezTo>
                      <a:cubicBezTo>
                        <a:pt x="5737474" y="0"/>
                        <a:pt x="7957312" y="310922"/>
                        <a:pt x="9534144" y="853466"/>
                      </a:cubicBezTo>
                    </a:path>
                  </a:pathLst>
                </a:custGeom>
                <a:noFill/>
                <a:ln w="215900" cap="flat" cmpd="sng">
                  <a:gradFill flip="none" rotWithShape="1">
                    <a:gsLst>
                      <a:gs pos="67000">
                        <a:srgbClr val="800000"/>
                      </a:gs>
                      <a:gs pos="23000">
                        <a:srgbClr val="800000"/>
                      </a:gs>
                      <a:gs pos="52000">
                        <a:srgbClr val="800000">
                          <a:alpha val="77000"/>
                        </a:srgbClr>
                      </a:gs>
                    </a:gsLst>
                    <a:lin ang="2700000" scaled="1"/>
                    <a:tileRect/>
                  </a:gradFill>
                  <a:prstDash val="solid"/>
                  <a:round/>
                  <a:headEnd/>
                  <a:tailEnd/>
                </a:ln>
                <a:effectLst/>
                <a:scene3d>
                  <a:camera prst="orthographicFront"/>
                  <a:lightRig rig="glow" dir="t">
                    <a:rot lat="0" lon="0" rev="6600000"/>
                  </a:lightRig>
                </a:scene3d>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102" name="Figura a mano libera 3"/>
                <p:cNvSpPr/>
                <p:nvPr/>
              </p:nvSpPr>
              <p:spPr>
                <a:xfrm>
                  <a:off x="-214342" y="374168"/>
                  <a:ext cx="16892128" cy="4059479"/>
                </a:xfrm>
                <a:custGeom>
                  <a:avLst/>
                  <a:gdLst>
                    <a:gd name="connsiteX0" fmla="*/ 9729216 w 9729216"/>
                    <a:gd name="connsiteY0" fmla="*/ 184912 h 721360"/>
                    <a:gd name="connsiteX1" fmla="*/ 6851904 w 9729216"/>
                    <a:gd name="connsiteY1" fmla="*/ 696976 h 721360"/>
                    <a:gd name="connsiteX2" fmla="*/ 3108960 w 9729216"/>
                    <a:gd name="connsiteY2" fmla="*/ 38608 h 721360"/>
                    <a:gd name="connsiteX3" fmla="*/ 0 w 9729216"/>
                    <a:gd name="connsiteY3" fmla="*/ 465328 h 721360"/>
                    <a:gd name="connsiteX0" fmla="*/ 14940459 w 14940459"/>
                    <a:gd name="connsiteY0" fmla="*/ 0 h 1806885"/>
                    <a:gd name="connsiteX1" fmla="*/ 6851904 w 14940459"/>
                    <a:gd name="connsiteY1" fmla="*/ 1642810 h 1806885"/>
                    <a:gd name="connsiteX2" fmla="*/ 3108960 w 14940459"/>
                    <a:gd name="connsiteY2" fmla="*/ 984442 h 1806885"/>
                    <a:gd name="connsiteX3" fmla="*/ 0 w 14940459"/>
                    <a:gd name="connsiteY3" fmla="*/ 1411162 h 1806885"/>
                    <a:gd name="connsiteX0" fmla="*/ 14940459 w 14940459"/>
                    <a:gd name="connsiteY0" fmla="*/ 0 h 1958669"/>
                    <a:gd name="connsiteX1" fmla="*/ 9291748 w 14940459"/>
                    <a:gd name="connsiteY1" fmla="*/ 1684868 h 1958669"/>
                    <a:gd name="connsiteX2" fmla="*/ 6851904 w 14940459"/>
                    <a:gd name="connsiteY2" fmla="*/ 1642810 h 1958669"/>
                    <a:gd name="connsiteX3" fmla="*/ 3108960 w 14940459"/>
                    <a:gd name="connsiteY3" fmla="*/ 984442 h 1958669"/>
                    <a:gd name="connsiteX4" fmla="*/ 0 w 14940459"/>
                    <a:gd name="connsiteY4" fmla="*/ 1411162 h 1958669"/>
                    <a:gd name="connsiteX0" fmla="*/ 14940459 w 14940459"/>
                    <a:gd name="connsiteY0" fmla="*/ 0 h 1958669"/>
                    <a:gd name="connsiteX1" fmla="*/ 9291748 w 14940459"/>
                    <a:gd name="connsiteY1" fmla="*/ 1684868 h 1958669"/>
                    <a:gd name="connsiteX2" fmla="*/ 6851904 w 14940459"/>
                    <a:gd name="connsiteY2" fmla="*/ 1642810 h 1958669"/>
                    <a:gd name="connsiteX3" fmla="*/ 3108960 w 14940459"/>
                    <a:gd name="connsiteY3" fmla="*/ 984442 h 1958669"/>
                    <a:gd name="connsiteX4" fmla="*/ 0 w 14940459"/>
                    <a:gd name="connsiteY4" fmla="*/ 1411162 h 1958669"/>
                    <a:gd name="connsiteX0" fmla="*/ 14940459 w 14940459"/>
                    <a:gd name="connsiteY0" fmla="*/ 0 h 1958669"/>
                    <a:gd name="connsiteX1" fmla="*/ 9291748 w 14940459"/>
                    <a:gd name="connsiteY1" fmla="*/ 1684868 h 1958669"/>
                    <a:gd name="connsiteX2" fmla="*/ 6851904 w 14940459"/>
                    <a:gd name="connsiteY2" fmla="*/ 1642810 h 1958669"/>
                    <a:gd name="connsiteX3" fmla="*/ 3108960 w 14940459"/>
                    <a:gd name="connsiteY3" fmla="*/ 984442 h 1958669"/>
                    <a:gd name="connsiteX4" fmla="*/ 0 w 14940459"/>
                    <a:gd name="connsiteY4" fmla="*/ 1411162 h 1958669"/>
                    <a:gd name="connsiteX0" fmla="*/ 14940459 w 14940459"/>
                    <a:gd name="connsiteY0" fmla="*/ 0 h 1958669"/>
                    <a:gd name="connsiteX1" fmla="*/ 9291748 w 14940459"/>
                    <a:gd name="connsiteY1" fmla="*/ 1684868 h 1958669"/>
                    <a:gd name="connsiteX2" fmla="*/ 6851904 w 14940459"/>
                    <a:gd name="connsiteY2" fmla="*/ 1642810 h 1958669"/>
                    <a:gd name="connsiteX3" fmla="*/ 3108960 w 14940459"/>
                    <a:gd name="connsiteY3" fmla="*/ 984442 h 1958669"/>
                    <a:gd name="connsiteX4" fmla="*/ 0 w 14940459"/>
                    <a:gd name="connsiteY4" fmla="*/ 1411162 h 1958669"/>
                    <a:gd name="connsiteX0" fmla="*/ 14940459 w 14940459"/>
                    <a:gd name="connsiteY0" fmla="*/ 14655 h 1973324"/>
                    <a:gd name="connsiteX1" fmla="*/ 9291748 w 14940459"/>
                    <a:gd name="connsiteY1" fmla="*/ 1699523 h 1973324"/>
                    <a:gd name="connsiteX2" fmla="*/ 6851904 w 14940459"/>
                    <a:gd name="connsiteY2" fmla="*/ 1657465 h 1973324"/>
                    <a:gd name="connsiteX3" fmla="*/ 3108960 w 14940459"/>
                    <a:gd name="connsiteY3" fmla="*/ 999097 h 1973324"/>
                    <a:gd name="connsiteX4" fmla="*/ 0 w 14940459"/>
                    <a:gd name="connsiteY4" fmla="*/ 1425817 h 1973324"/>
                    <a:gd name="connsiteX0" fmla="*/ 16892128 w 16892128"/>
                    <a:gd name="connsiteY0" fmla="*/ 0 h 2794438"/>
                    <a:gd name="connsiteX1" fmla="*/ 9291748 w 16892128"/>
                    <a:gd name="connsiteY1" fmla="*/ 2520637 h 2794438"/>
                    <a:gd name="connsiteX2" fmla="*/ 6851904 w 16892128"/>
                    <a:gd name="connsiteY2" fmla="*/ 2478579 h 2794438"/>
                    <a:gd name="connsiteX3" fmla="*/ 3108960 w 16892128"/>
                    <a:gd name="connsiteY3" fmla="*/ 1820211 h 2794438"/>
                    <a:gd name="connsiteX4" fmla="*/ 0 w 16892128"/>
                    <a:gd name="connsiteY4" fmla="*/ 2246931 h 2794438"/>
                    <a:gd name="connsiteX0" fmla="*/ 16892128 w 16892128"/>
                    <a:gd name="connsiteY0" fmla="*/ 0 h 2794438"/>
                    <a:gd name="connsiteX1" fmla="*/ 9291748 w 16892128"/>
                    <a:gd name="connsiteY1" fmla="*/ 2520637 h 2794438"/>
                    <a:gd name="connsiteX2" fmla="*/ 6851904 w 16892128"/>
                    <a:gd name="connsiteY2" fmla="*/ 2478579 h 2794438"/>
                    <a:gd name="connsiteX3" fmla="*/ 3108960 w 16892128"/>
                    <a:gd name="connsiteY3" fmla="*/ 1820211 h 2794438"/>
                    <a:gd name="connsiteX4" fmla="*/ 0 w 16892128"/>
                    <a:gd name="connsiteY4" fmla="*/ 2246931 h 2794438"/>
                    <a:gd name="connsiteX0" fmla="*/ 16892128 w 16892128"/>
                    <a:gd name="connsiteY0" fmla="*/ 0 h 2794438"/>
                    <a:gd name="connsiteX1" fmla="*/ 9291748 w 16892128"/>
                    <a:gd name="connsiteY1" fmla="*/ 2520637 h 2794438"/>
                    <a:gd name="connsiteX2" fmla="*/ 6851904 w 16892128"/>
                    <a:gd name="connsiteY2" fmla="*/ 2478579 h 2794438"/>
                    <a:gd name="connsiteX3" fmla="*/ 3108960 w 16892128"/>
                    <a:gd name="connsiteY3" fmla="*/ 1820211 h 2794438"/>
                    <a:gd name="connsiteX4" fmla="*/ 0 w 16892128"/>
                    <a:gd name="connsiteY4" fmla="*/ 2246931 h 2794438"/>
                    <a:gd name="connsiteX0" fmla="*/ 16892128 w 16892128"/>
                    <a:gd name="connsiteY0" fmla="*/ 0 h 2794438"/>
                    <a:gd name="connsiteX1" fmla="*/ 9291748 w 16892128"/>
                    <a:gd name="connsiteY1" fmla="*/ 2520637 h 2794438"/>
                    <a:gd name="connsiteX2" fmla="*/ 6851904 w 16892128"/>
                    <a:gd name="connsiteY2" fmla="*/ 2478579 h 2794438"/>
                    <a:gd name="connsiteX3" fmla="*/ 3108960 w 16892128"/>
                    <a:gd name="connsiteY3" fmla="*/ 1820211 h 2794438"/>
                    <a:gd name="connsiteX4" fmla="*/ 0 w 16892128"/>
                    <a:gd name="connsiteY4" fmla="*/ 2246931 h 2794438"/>
                    <a:gd name="connsiteX0" fmla="*/ 16892128 w 16892128"/>
                    <a:gd name="connsiteY0" fmla="*/ 0 h 2794438"/>
                    <a:gd name="connsiteX1" fmla="*/ 9291748 w 16892128"/>
                    <a:gd name="connsiteY1" fmla="*/ 2520637 h 2794438"/>
                    <a:gd name="connsiteX2" fmla="*/ 6851904 w 16892128"/>
                    <a:gd name="connsiteY2" fmla="*/ 2478579 h 2794438"/>
                    <a:gd name="connsiteX3" fmla="*/ 3108960 w 16892128"/>
                    <a:gd name="connsiteY3" fmla="*/ 1820211 h 2794438"/>
                    <a:gd name="connsiteX4" fmla="*/ 0 w 16892128"/>
                    <a:gd name="connsiteY4" fmla="*/ 2246931 h 2794438"/>
                    <a:gd name="connsiteX0" fmla="*/ 16892128 w 16892128"/>
                    <a:gd name="connsiteY0" fmla="*/ 0 h 2833188"/>
                    <a:gd name="connsiteX1" fmla="*/ 12839930 w 16892128"/>
                    <a:gd name="connsiteY1" fmla="*/ 603279 h 2833188"/>
                    <a:gd name="connsiteX2" fmla="*/ 9291748 w 16892128"/>
                    <a:gd name="connsiteY2" fmla="*/ 2520637 h 2833188"/>
                    <a:gd name="connsiteX3" fmla="*/ 6851904 w 16892128"/>
                    <a:gd name="connsiteY3" fmla="*/ 2478579 h 2833188"/>
                    <a:gd name="connsiteX4" fmla="*/ 3108960 w 16892128"/>
                    <a:gd name="connsiteY4" fmla="*/ 1820211 h 2833188"/>
                    <a:gd name="connsiteX5" fmla="*/ 0 w 16892128"/>
                    <a:gd name="connsiteY5" fmla="*/ 2246931 h 2833188"/>
                    <a:gd name="connsiteX0" fmla="*/ 16892128 w 16892128"/>
                    <a:gd name="connsiteY0" fmla="*/ 0 h 2833188"/>
                    <a:gd name="connsiteX1" fmla="*/ 12839930 w 16892128"/>
                    <a:gd name="connsiteY1" fmla="*/ 603279 h 2833188"/>
                    <a:gd name="connsiteX2" fmla="*/ 9291748 w 16892128"/>
                    <a:gd name="connsiteY2" fmla="*/ 2520637 h 2833188"/>
                    <a:gd name="connsiteX3" fmla="*/ 6851904 w 16892128"/>
                    <a:gd name="connsiteY3" fmla="*/ 2478579 h 2833188"/>
                    <a:gd name="connsiteX4" fmla="*/ 3108960 w 16892128"/>
                    <a:gd name="connsiteY4" fmla="*/ 1820211 h 2833188"/>
                    <a:gd name="connsiteX5" fmla="*/ 0 w 16892128"/>
                    <a:gd name="connsiteY5" fmla="*/ 2246931 h 2833188"/>
                    <a:gd name="connsiteX0" fmla="*/ 16892128 w 16892128"/>
                    <a:gd name="connsiteY0" fmla="*/ 0 h 2833188"/>
                    <a:gd name="connsiteX1" fmla="*/ 12839930 w 16892128"/>
                    <a:gd name="connsiteY1" fmla="*/ 603279 h 2833188"/>
                    <a:gd name="connsiteX2" fmla="*/ 9291748 w 16892128"/>
                    <a:gd name="connsiteY2" fmla="*/ 2520637 h 2833188"/>
                    <a:gd name="connsiteX3" fmla="*/ 6851904 w 16892128"/>
                    <a:gd name="connsiteY3" fmla="*/ 2478579 h 2833188"/>
                    <a:gd name="connsiteX4" fmla="*/ 3108960 w 16892128"/>
                    <a:gd name="connsiteY4" fmla="*/ 1820211 h 2833188"/>
                    <a:gd name="connsiteX5" fmla="*/ 0 w 16892128"/>
                    <a:gd name="connsiteY5" fmla="*/ 2246931 h 2833188"/>
                    <a:gd name="connsiteX0" fmla="*/ 16892128 w 16892128"/>
                    <a:gd name="connsiteY0" fmla="*/ 210128 h 3108864"/>
                    <a:gd name="connsiteX1" fmla="*/ 13507609 w 16892128"/>
                    <a:gd name="connsiteY1" fmla="*/ 420104 h 3108864"/>
                    <a:gd name="connsiteX2" fmla="*/ 9291748 w 16892128"/>
                    <a:gd name="connsiteY2" fmla="*/ 2730765 h 3108864"/>
                    <a:gd name="connsiteX3" fmla="*/ 6851904 w 16892128"/>
                    <a:gd name="connsiteY3" fmla="*/ 2688707 h 3108864"/>
                    <a:gd name="connsiteX4" fmla="*/ 3108960 w 16892128"/>
                    <a:gd name="connsiteY4" fmla="*/ 2030339 h 3108864"/>
                    <a:gd name="connsiteX5" fmla="*/ 0 w 16892128"/>
                    <a:gd name="connsiteY5" fmla="*/ 2457059 h 3108864"/>
                    <a:gd name="connsiteX0" fmla="*/ 16892128 w 16892128"/>
                    <a:gd name="connsiteY0" fmla="*/ 0 h 2898736"/>
                    <a:gd name="connsiteX1" fmla="*/ 13507609 w 16892128"/>
                    <a:gd name="connsiteY1" fmla="*/ 209976 h 2898736"/>
                    <a:gd name="connsiteX2" fmla="*/ 9291748 w 16892128"/>
                    <a:gd name="connsiteY2" fmla="*/ 2520637 h 2898736"/>
                    <a:gd name="connsiteX3" fmla="*/ 6851904 w 16892128"/>
                    <a:gd name="connsiteY3" fmla="*/ 2478579 h 2898736"/>
                    <a:gd name="connsiteX4" fmla="*/ 3108960 w 16892128"/>
                    <a:gd name="connsiteY4" fmla="*/ 1820211 h 2898736"/>
                    <a:gd name="connsiteX5" fmla="*/ 0 w 16892128"/>
                    <a:gd name="connsiteY5" fmla="*/ 2246931 h 2898736"/>
                    <a:gd name="connsiteX0" fmla="*/ 16892128 w 16892128"/>
                    <a:gd name="connsiteY0" fmla="*/ 0 h 2898736"/>
                    <a:gd name="connsiteX1" fmla="*/ 13507609 w 16892128"/>
                    <a:gd name="connsiteY1" fmla="*/ 209976 h 2898736"/>
                    <a:gd name="connsiteX2" fmla="*/ 9291748 w 16892128"/>
                    <a:gd name="connsiteY2" fmla="*/ 2520637 h 2898736"/>
                    <a:gd name="connsiteX3" fmla="*/ 6851904 w 16892128"/>
                    <a:gd name="connsiteY3" fmla="*/ 2478579 h 2898736"/>
                    <a:gd name="connsiteX4" fmla="*/ 3108960 w 16892128"/>
                    <a:gd name="connsiteY4" fmla="*/ 1820211 h 2898736"/>
                    <a:gd name="connsiteX5" fmla="*/ 0 w 16892128"/>
                    <a:gd name="connsiteY5" fmla="*/ 2246931 h 2898736"/>
                    <a:gd name="connsiteX0" fmla="*/ 16892128 w 16892128"/>
                    <a:gd name="connsiteY0" fmla="*/ 0 h 2898736"/>
                    <a:gd name="connsiteX1" fmla="*/ 13507609 w 16892128"/>
                    <a:gd name="connsiteY1" fmla="*/ 209976 h 2898736"/>
                    <a:gd name="connsiteX2" fmla="*/ 9291748 w 16892128"/>
                    <a:gd name="connsiteY2" fmla="*/ 2520637 h 2898736"/>
                    <a:gd name="connsiteX3" fmla="*/ 6851904 w 16892128"/>
                    <a:gd name="connsiteY3" fmla="*/ 2478579 h 2898736"/>
                    <a:gd name="connsiteX4" fmla="*/ 3108960 w 16892128"/>
                    <a:gd name="connsiteY4" fmla="*/ 1820211 h 2898736"/>
                    <a:gd name="connsiteX5" fmla="*/ 0 w 16892128"/>
                    <a:gd name="connsiteY5" fmla="*/ 2246931 h 2898736"/>
                    <a:gd name="connsiteX0" fmla="*/ 16892128 w 16892128"/>
                    <a:gd name="connsiteY0" fmla="*/ 0 h 3957654"/>
                    <a:gd name="connsiteX1" fmla="*/ 13507609 w 16892128"/>
                    <a:gd name="connsiteY1" fmla="*/ 1268894 h 3957654"/>
                    <a:gd name="connsiteX2" fmla="*/ 9291748 w 16892128"/>
                    <a:gd name="connsiteY2" fmla="*/ 3579555 h 3957654"/>
                    <a:gd name="connsiteX3" fmla="*/ 6851904 w 16892128"/>
                    <a:gd name="connsiteY3" fmla="*/ 3537497 h 3957654"/>
                    <a:gd name="connsiteX4" fmla="*/ 3108960 w 16892128"/>
                    <a:gd name="connsiteY4" fmla="*/ 2879129 h 3957654"/>
                    <a:gd name="connsiteX5" fmla="*/ 0 w 16892128"/>
                    <a:gd name="connsiteY5" fmla="*/ 3305849 h 3957654"/>
                    <a:gd name="connsiteX0" fmla="*/ 16892128 w 16892128"/>
                    <a:gd name="connsiteY0" fmla="*/ 0 h 4059476"/>
                    <a:gd name="connsiteX1" fmla="*/ 13507608 w 16892128"/>
                    <a:gd name="connsiteY1" fmla="*/ 657979 h 4059476"/>
                    <a:gd name="connsiteX2" fmla="*/ 9291748 w 16892128"/>
                    <a:gd name="connsiteY2" fmla="*/ 3579555 h 4059476"/>
                    <a:gd name="connsiteX3" fmla="*/ 6851904 w 16892128"/>
                    <a:gd name="connsiteY3" fmla="*/ 3537497 h 4059476"/>
                    <a:gd name="connsiteX4" fmla="*/ 3108960 w 16892128"/>
                    <a:gd name="connsiteY4" fmla="*/ 2879129 h 4059476"/>
                    <a:gd name="connsiteX5" fmla="*/ 0 w 16892128"/>
                    <a:gd name="connsiteY5" fmla="*/ 3305849 h 405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92128" h="4059476">
                      <a:moveTo>
                        <a:pt x="16892128" y="0"/>
                      </a:moveTo>
                      <a:cubicBezTo>
                        <a:pt x="16362281" y="190678"/>
                        <a:pt x="15750178" y="680337"/>
                        <a:pt x="13507608" y="657979"/>
                      </a:cubicBezTo>
                      <a:cubicBezTo>
                        <a:pt x="11419122" y="488135"/>
                        <a:pt x="10401032" y="3099635"/>
                        <a:pt x="9291748" y="3579555"/>
                      </a:cubicBezTo>
                      <a:cubicBezTo>
                        <a:pt x="8182464" y="4059475"/>
                        <a:pt x="7882369" y="3654235"/>
                        <a:pt x="6851904" y="3537497"/>
                      </a:cubicBezTo>
                      <a:cubicBezTo>
                        <a:pt x="5821439" y="3420759"/>
                        <a:pt x="4250944" y="2917737"/>
                        <a:pt x="3108960" y="2879129"/>
                      </a:cubicBezTo>
                      <a:cubicBezTo>
                        <a:pt x="1966976" y="2840521"/>
                        <a:pt x="983488" y="3073185"/>
                        <a:pt x="0" y="3305849"/>
                      </a:cubicBezTo>
                    </a:path>
                  </a:pathLst>
                </a:custGeom>
                <a:noFill/>
                <a:ln w="215900" cap="flat" cmpd="sng">
                  <a:gradFill flip="none" rotWithShape="1">
                    <a:gsLst>
                      <a:gs pos="67000">
                        <a:srgbClr val="800000"/>
                      </a:gs>
                      <a:gs pos="23000">
                        <a:srgbClr val="800000"/>
                      </a:gs>
                      <a:gs pos="52000">
                        <a:srgbClr val="800000">
                          <a:alpha val="77000"/>
                        </a:srgbClr>
                      </a:gs>
                    </a:gsLst>
                    <a:lin ang="2700000" scaled="1"/>
                    <a:tileRect/>
                  </a:gradFill>
                  <a:prstDash val="solid"/>
                  <a:round/>
                  <a:headEnd/>
                  <a:tailEnd/>
                </a:ln>
                <a:effectLst/>
                <a:scene3d>
                  <a:camera prst="orthographicFront"/>
                  <a:lightRig rig="glow" dir="t">
                    <a:rot lat="0" lon="0" rev="6600000"/>
                  </a:lightRig>
                </a:scene3d>
                <a:sp3d prstMaterial="softEdge">
                  <a:bevelT/>
                </a:sp3d>
              </p:spPr>
              <p:txBody>
                <a:bodyPr vert="horz" wrap="square" lIns="91440" tIns="45720" rIns="91440" bIns="45720" numCol="1" anchor="t" anchorCtr="0" compatLnSpc="1">
                  <a:prstTxWarp prst="textNoShape">
                    <a:avLst/>
                  </a:prstTxWarp>
                </a:bodyPr>
                <a:lstStyle/>
                <a:p>
                  <a:endParaRPr lang="it-IT"/>
                </a:p>
              </p:txBody>
            </p:sp>
          </p:grpSp>
          <p:sp>
            <p:nvSpPr>
              <p:cNvPr id="98" name="CasellaDiTesto 97"/>
              <p:cNvSpPr txBox="1"/>
              <p:nvPr/>
            </p:nvSpPr>
            <p:spPr>
              <a:xfrm>
                <a:off x="3256542" y="2821610"/>
                <a:ext cx="2666363" cy="888801"/>
              </a:xfrm>
              <a:prstGeom prst="rect">
                <a:avLst/>
              </a:prstGeom>
              <a:noFill/>
            </p:spPr>
            <p:txBody>
              <a:bodyPr wrap="none" rtlCol="0">
                <a:spAutoFit/>
              </a:bodyPr>
              <a:lstStyle/>
              <a:p>
                <a:r>
                  <a:rPr lang="it-IT" sz="2000" dirty="0" smtClean="0">
                    <a:solidFill>
                      <a:schemeClr val="bg1"/>
                    </a:solidFill>
                    <a:effectLst>
                      <a:glow rad="101600">
                        <a:schemeClr val="tx1">
                          <a:alpha val="60000"/>
                        </a:schemeClr>
                      </a:glow>
                    </a:effectLst>
                    <a:latin typeface="VTKS  mural" pitchFamily="2" charset="0"/>
                    <a:hlinkClick r:id="rId16" action="ppaction://hlinksldjump"/>
                  </a:rPr>
                  <a:t>Questione</a:t>
                </a:r>
                <a:r>
                  <a:rPr lang="it-IT" sz="3000" dirty="0" smtClean="0">
                    <a:solidFill>
                      <a:schemeClr val="bg1"/>
                    </a:solidFill>
                    <a:effectLst>
                      <a:glow rad="101600">
                        <a:schemeClr val="tx1">
                          <a:alpha val="60000"/>
                        </a:schemeClr>
                      </a:glow>
                    </a:effectLst>
                    <a:latin typeface="VTKS  mural" pitchFamily="2" charset="0"/>
                    <a:hlinkClick r:id="rId16" action="ppaction://hlinksldjump"/>
                  </a:rPr>
                  <a:t> Tibet</a:t>
                </a:r>
                <a:endParaRPr lang="it-IT" sz="3000" dirty="0" smtClean="0">
                  <a:solidFill>
                    <a:schemeClr val="bg1"/>
                  </a:solidFill>
                  <a:effectLst>
                    <a:glow rad="101600">
                      <a:schemeClr val="tx1">
                        <a:alpha val="60000"/>
                      </a:schemeClr>
                    </a:glow>
                  </a:effectLst>
                  <a:latin typeface="VTKS  mural" pitchFamily="2" charset="0"/>
                </a:endParaRPr>
              </a:p>
              <a:p>
                <a:endParaRPr lang="it-IT" sz="3000" dirty="0">
                  <a:solidFill>
                    <a:schemeClr val="bg1"/>
                  </a:solidFill>
                  <a:effectLst>
                    <a:glow rad="101600">
                      <a:schemeClr val="tx1">
                        <a:alpha val="60000"/>
                      </a:schemeClr>
                    </a:glow>
                  </a:effectLst>
                  <a:latin typeface="VTKS  mural" pitchFamily="2" charset="0"/>
                </a:endParaRPr>
              </a:p>
            </p:txBody>
          </p:sp>
        </p:grpSp>
        <p:sp>
          <p:nvSpPr>
            <p:cNvPr id="107" name="CasellaDiTesto 106"/>
            <p:cNvSpPr txBox="1"/>
            <p:nvPr/>
          </p:nvSpPr>
          <p:spPr>
            <a:xfrm>
              <a:off x="-35882" y="3032689"/>
              <a:ext cx="2754698" cy="954107"/>
            </a:xfrm>
            <a:prstGeom prst="rect">
              <a:avLst/>
            </a:prstGeom>
            <a:noFill/>
          </p:spPr>
          <p:txBody>
            <a:bodyPr wrap="square" rtlCol="0">
              <a:spAutoFit/>
            </a:bodyPr>
            <a:lstStyle/>
            <a:p>
              <a:pPr algn="ctr"/>
              <a:r>
                <a:rPr lang="it-IT" sz="1400" dirty="0" smtClean="0">
                  <a:solidFill>
                    <a:schemeClr val="bg1"/>
                  </a:solidFill>
                  <a:effectLst>
                    <a:glow rad="101600">
                      <a:srgbClr val="C00000">
                        <a:alpha val="60000"/>
                      </a:srgbClr>
                    </a:glow>
                    <a:outerShdw blurRad="571500" sx="110000" sy="110000" algn="ctr" rotWithShape="0">
                      <a:prstClr val="black">
                        <a:alpha val="90000"/>
                      </a:prstClr>
                    </a:outerShdw>
                  </a:effectLst>
                </a:rPr>
                <a:t>Censura del governo cinese che occulta la repressione delle rivolte dei monaci che rivendicano l’autonomia del territorio</a:t>
              </a:r>
              <a:endParaRPr lang="it-IT" sz="1400" dirty="0">
                <a:solidFill>
                  <a:schemeClr val="bg1"/>
                </a:solidFill>
                <a:effectLst>
                  <a:glow rad="101600">
                    <a:srgbClr val="C00000">
                      <a:alpha val="60000"/>
                    </a:srgbClr>
                  </a:glow>
                  <a:outerShdw blurRad="571500" sx="110000" sy="110000" algn="ctr" rotWithShape="0">
                    <a:prstClr val="black">
                      <a:alpha val="90000"/>
                    </a:prstClr>
                  </a:outerShdw>
                </a:effectLst>
              </a:endParaRPr>
            </a:p>
          </p:txBody>
        </p:sp>
      </p:grpSp>
      <p:sp>
        <p:nvSpPr>
          <p:cNvPr id="63" name="CasellaDiTesto 62"/>
          <p:cNvSpPr txBox="1"/>
          <p:nvPr/>
        </p:nvSpPr>
        <p:spPr>
          <a:xfrm>
            <a:off x="6830612" y="2739665"/>
            <a:ext cx="2217274" cy="630942"/>
          </a:xfrm>
          <a:prstGeom prst="rect">
            <a:avLst/>
          </a:prstGeom>
          <a:noFill/>
        </p:spPr>
        <p:txBody>
          <a:bodyPr wrap="none" rtlCol="0">
            <a:spAutoFit/>
          </a:bodyPr>
          <a:lstStyle/>
          <a:p>
            <a:r>
              <a:rPr lang="it-IT" sz="3500" dirty="0" smtClean="0">
                <a:solidFill>
                  <a:schemeClr val="bg1"/>
                </a:solidFill>
                <a:effectLst>
                  <a:glow rad="101600">
                    <a:schemeClr val="tx1">
                      <a:alpha val="60000"/>
                    </a:schemeClr>
                  </a:glow>
                </a:effectLst>
                <a:latin typeface="VTKS  mural" pitchFamily="2" charset="0"/>
                <a:hlinkClick r:id="rId17" action="ppaction://hlinksldjump"/>
              </a:rPr>
              <a:t>Filosofia</a:t>
            </a:r>
            <a:endParaRPr lang="it-IT" sz="3500" dirty="0">
              <a:solidFill>
                <a:schemeClr val="bg1"/>
              </a:solidFill>
              <a:effectLst>
                <a:glow rad="101600">
                  <a:schemeClr val="tx1">
                    <a:alpha val="60000"/>
                  </a:schemeClr>
                </a:glow>
              </a:effectLst>
              <a:latin typeface="VTKS  mural" pitchFamily="2" charset="0"/>
            </a:endParaRPr>
          </a:p>
        </p:txBody>
      </p:sp>
      <p:grpSp>
        <p:nvGrpSpPr>
          <p:cNvPr id="110" name="Gruppo 59"/>
          <p:cNvGrpSpPr/>
          <p:nvPr/>
        </p:nvGrpSpPr>
        <p:grpSpPr>
          <a:xfrm>
            <a:off x="-11500" y="3254901"/>
            <a:ext cx="4246369" cy="1301844"/>
            <a:chOff x="3300176" y="2221841"/>
            <a:chExt cx="3919721" cy="1301844"/>
          </a:xfrm>
        </p:grpSpPr>
        <p:grpSp>
          <p:nvGrpSpPr>
            <p:cNvPr id="112" name="Gruppo 4"/>
            <p:cNvGrpSpPr>
              <a:grpSpLocks noChangeAspect="1"/>
            </p:cNvGrpSpPr>
            <p:nvPr/>
          </p:nvGrpSpPr>
          <p:grpSpPr>
            <a:xfrm flipV="1">
              <a:off x="3527316" y="2221841"/>
              <a:ext cx="3692581" cy="882884"/>
              <a:chOff x="-214347" y="2909606"/>
              <a:chExt cx="14095735" cy="3370258"/>
            </a:xfrm>
            <a:scene3d>
              <a:camera prst="orthographicFront"/>
              <a:lightRig rig="glow" dir="t">
                <a:rot lat="0" lon="0" rev="15000000"/>
              </a:lightRig>
            </a:scene3d>
          </p:grpSpPr>
          <p:sp>
            <p:nvSpPr>
              <p:cNvPr id="115" name="Freeform 7"/>
              <p:cNvSpPr>
                <a:spLocks/>
              </p:cNvSpPr>
              <p:nvPr/>
            </p:nvSpPr>
            <p:spPr bwMode="auto">
              <a:xfrm rot="21404699" flipH="1">
                <a:off x="-126706" y="2909606"/>
                <a:ext cx="14008094" cy="3370258"/>
              </a:xfrm>
              <a:custGeom>
                <a:avLst/>
                <a:gdLst>
                  <a:gd name="connsiteX0" fmla="*/ 0 w 8122"/>
                  <a:gd name="connsiteY0" fmla="*/ 1778 h 1778"/>
                  <a:gd name="connsiteX1" fmla="*/ 4498 w 8122"/>
                  <a:gd name="connsiteY1" fmla="*/ 235 h 1778"/>
                  <a:gd name="connsiteX2" fmla="*/ 6926 w 8122"/>
                  <a:gd name="connsiteY2" fmla="*/ 367 h 1778"/>
                  <a:gd name="connsiteX3" fmla="*/ 8122 w 8122"/>
                  <a:gd name="connsiteY3" fmla="*/ 316 h 1778"/>
                  <a:gd name="connsiteX0" fmla="*/ 0 w 8122"/>
                  <a:gd name="connsiteY0" fmla="*/ 1613 h 1613"/>
                  <a:gd name="connsiteX1" fmla="*/ 1886 w 8122"/>
                  <a:gd name="connsiteY1" fmla="*/ 625 h 1613"/>
                  <a:gd name="connsiteX2" fmla="*/ 4498 w 8122"/>
                  <a:gd name="connsiteY2" fmla="*/ 70 h 1613"/>
                  <a:gd name="connsiteX3" fmla="*/ 6926 w 8122"/>
                  <a:gd name="connsiteY3" fmla="*/ 202 h 1613"/>
                  <a:gd name="connsiteX4" fmla="*/ 8122 w 8122"/>
                  <a:gd name="connsiteY4" fmla="*/ 151 h 1613"/>
                  <a:gd name="connsiteX0" fmla="*/ 0 w 8122"/>
                  <a:gd name="connsiteY0" fmla="*/ 1613 h 1613"/>
                  <a:gd name="connsiteX1" fmla="*/ 1886 w 8122"/>
                  <a:gd name="connsiteY1" fmla="*/ 625 h 1613"/>
                  <a:gd name="connsiteX2" fmla="*/ 4498 w 8122"/>
                  <a:gd name="connsiteY2" fmla="*/ 70 h 1613"/>
                  <a:gd name="connsiteX3" fmla="*/ 6926 w 8122"/>
                  <a:gd name="connsiteY3" fmla="*/ 202 h 1613"/>
                  <a:gd name="connsiteX4" fmla="*/ 8122 w 8122"/>
                  <a:gd name="connsiteY4" fmla="*/ 151 h 1613"/>
                  <a:gd name="connsiteX0" fmla="*/ 0 w 9142"/>
                  <a:gd name="connsiteY0" fmla="*/ 1671 h 1671"/>
                  <a:gd name="connsiteX1" fmla="*/ 2906 w 9142"/>
                  <a:gd name="connsiteY1" fmla="*/ 625 h 1671"/>
                  <a:gd name="connsiteX2" fmla="*/ 5518 w 9142"/>
                  <a:gd name="connsiteY2" fmla="*/ 70 h 1671"/>
                  <a:gd name="connsiteX3" fmla="*/ 7946 w 9142"/>
                  <a:gd name="connsiteY3" fmla="*/ 202 h 1671"/>
                  <a:gd name="connsiteX4" fmla="*/ 9142 w 9142"/>
                  <a:gd name="connsiteY4" fmla="*/ 151 h 1671"/>
                  <a:gd name="connsiteX0" fmla="*/ 0 w 9142"/>
                  <a:gd name="connsiteY0" fmla="*/ 1671 h 1671"/>
                  <a:gd name="connsiteX1" fmla="*/ 1947 w 9142"/>
                  <a:gd name="connsiteY1" fmla="*/ 1331 h 1671"/>
                  <a:gd name="connsiteX2" fmla="*/ 2906 w 9142"/>
                  <a:gd name="connsiteY2" fmla="*/ 625 h 1671"/>
                  <a:gd name="connsiteX3" fmla="*/ 5518 w 9142"/>
                  <a:gd name="connsiteY3" fmla="*/ 70 h 1671"/>
                  <a:gd name="connsiteX4" fmla="*/ 7946 w 9142"/>
                  <a:gd name="connsiteY4" fmla="*/ 202 h 1671"/>
                  <a:gd name="connsiteX5" fmla="*/ 9142 w 9142"/>
                  <a:gd name="connsiteY5" fmla="*/ 151 h 1671"/>
                  <a:gd name="connsiteX0" fmla="*/ 0 w 9142"/>
                  <a:gd name="connsiteY0" fmla="*/ 1671 h 1671"/>
                  <a:gd name="connsiteX1" fmla="*/ 1947 w 9142"/>
                  <a:gd name="connsiteY1" fmla="*/ 1331 h 1671"/>
                  <a:gd name="connsiteX2" fmla="*/ 2906 w 9142"/>
                  <a:gd name="connsiteY2" fmla="*/ 625 h 1671"/>
                  <a:gd name="connsiteX3" fmla="*/ 5518 w 9142"/>
                  <a:gd name="connsiteY3" fmla="*/ 70 h 1671"/>
                  <a:gd name="connsiteX4" fmla="*/ 7946 w 9142"/>
                  <a:gd name="connsiteY4" fmla="*/ 202 h 1671"/>
                  <a:gd name="connsiteX5" fmla="*/ 9142 w 9142"/>
                  <a:gd name="connsiteY5" fmla="*/ 151 h 1671"/>
                  <a:gd name="connsiteX0" fmla="*/ 0 w 9142"/>
                  <a:gd name="connsiteY0" fmla="*/ 1671 h 1671"/>
                  <a:gd name="connsiteX1" fmla="*/ 1947 w 9142"/>
                  <a:gd name="connsiteY1" fmla="*/ 1331 h 1671"/>
                  <a:gd name="connsiteX2" fmla="*/ 2906 w 9142"/>
                  <a:gd name="connsiteY2" fmla="*/ 625 h 1671"/>
                  <a:gd name="connsiteX3" fmla="*/ 5518 w 9142"/>
                  <a:gd name="connsiteY3" fmla="*/ 70 h 1671"/>
                  <a:gd name="connsiteX4" fmla="*/ 7946 w 9142"/>
                  <a:gd name="connsiteY4" fmla="*/ 202 h 1671"/>
                  <a:gd name="connsiteX5" fmla="*/ 9142 w 9142"/>
                  <a:gd name="connsiteY5" fmla="*/ 151 h 1671"/>
                  <a:gd name="connsiteX0" fmla="*/ 0 w 9142"/>
                  <a:gd name="connsiteY0" fmla="*/ 1789 h 1789"/>
                  <a:gd name="connsiteX1" fmla="*/ 1947 w 9142"/>
                  <a:gd name="connsiteY1" fmla="*/ 1449 h 1789"/>
                  <a:gd name="connsiteX2" fmla="*/ 5518 w 9142"/>
                  <a:gd name="connsiteY2" fmla="*/ 188 h 1789"/>
                  <a:gd name="connsiteX3" fmla="*/ 7946 w 9142"/>
                  <a:gd name="connsiteY3" fmla="*/ 320 h 1789"/>
                  <a:gd name="connsiteX4" fmla="*/ 9142 w 9142"/>
                  <a:gd name="connsiteY4" fmla="*/ 269 h 1789"/>
                  <a:gd name="connsiteX0" fmla="*/ 0 w 9142"/>
                  <a:gd name="connsiteY0" fmla="*/ 1650 h 1650"/>
                  <a:gd name="connsiteX1" fmla="*/ 1947 w 9142"/>
                  <a:gd name="connsiteY1" fmla="*/ 1310 h 1650"/>
                  <a:gd name="connsiteX2" fmla="*/ 3519 w 9142"/>
                  <a:gd name="connsiteY2" fmla="*/ 476 h 1650"/>
                  <a:gd name="connsiteX3" fmla="*/ 5518 w 9142"/>
                  <a:gd name="connsiteY3" fmla="*/ 49 h 1650"/>
                  <a:gd name="connsiteX4" fmla="*/ 7946 w 9142"/>
                  <a:gd name="connsiteY4" fmla="*/ 181 h 1650"/>
                  <a:gd name="connsiteX5" fmla="*/ 9142 w 9142"/>
                  <a:gd name="connsiteY5" fmla="*/ 130 h 1650"/>
                  <a:gd name="connsiteX0" fmla="*/ 0 w 9142"/>
                  <a:gd name="connsiteY0" fmla="*/ 1633 h 1633"/>
                  <a:gd name="connsiteX1" fmla="*/ 1947 w 9142"/>
                  <a:gd name="connsiteY1" fmla="*/ 1293 h 1633"/>
                  <a:gd name="connsiteX2" fmla="*/ 3637 w 9142"/>
                  <a:gd name="connsiteY2" fmla="*/ 359 h 1633"/>
                  <a:gd name="connsiteX3" fmla="*/ 5518 w 9142"/>
                  <a:gd name="connsiteY3" fmla="*/ 32 h 1633"/>
                  <a:gd name="connsiteX4" fmla="*/ 7946 w 9142"/>
                  <a:gd name="connsiteY4" fmla="*/ 164 h 1633"/>
                  <a:gd name="connsiteX5" fmla="*/ 9142 w 9142"/>
                  <a:gd name="connsiteY5" fmla="*/ 113 h 1633"/>
                  <a:gd name="connsiteX0" fmla="*/ 0 w 9142"/>
                  <a:gd name="connsiteY0" fmla="*/ 1633 h 1633"/>
                  <a:gd name="connsiteX1" fmla="*/ 1947 w 9142"/>
                  <a:gd name="connsiteY1" fmla="*/ 1293 h 1633"/>
                  <a:gd name="connsiteX2" fmla="*/ 3637 w 9142"/>
                  <a:gd name="connsiteY2" fmla="*/ 359 h 1633"/>
                  <a:gd name="connsiteX3" fmla="*/ 5518 w 9142"/>
                  <a:gd name="connsiteY3" fmla="*/ 32 h 1633"/>
                  <a:gd name="connsiteX4" fmla="*/ 7946 w 9142"/>
                  <a:gd name="connsiteY4" fmla="*/ 164 h 1633"/>
                  <a:gd name="connsiteX5" fmla="*/ 9142 w 9142"/>
                  <a:gd name="connsiteY5" fmla="*/ 113 h 1633"/>
                  <a:gd name="connsiteX0" fmla="*/ 0 w 9142"/>
                  <a:gd name="connsiteY0" fmla="*/ 1633 h 1633"/>
                  <a:gd name="connsiteX1" fmla="*/ 1947 w 9142"/>
                  <a:gd name="connsiteY1" fmla="*/ 1293 h 1633"/>
                  <a:gd name="connsiteX2" fmla="*/ 3637 w 9142"/>
                  <a:gd name="connsiteY2" fmla="*/ 359 h 1633"/>
                  <a:gd name="connsiteX3" fmla="*/ 5518 w 9142"/>
                  <a:gd name="connsiteY3" fmla="*/ 32 h 1633"/>
                  <a:gd name="connsiteX4" fmla="*/ 7946 w 9142"/>
                  <a:gd name="connsiteY4" fmla="*/ 164 h 1633"/>
                  <a:gd name="connsiteX5" fmla="*/ 9142 w 9142"/>
                  <a:gd name="connsiteY5" fmla="*/ 113 h 1633"/>
                  <a:gd name="connsiteX0" fmla="*/ 1310 w 10452"/>
                  <a:gd name="connsiteY0" fmla="*/ 1633 h 1633"/>
                  <a:gd name="connsiteX1" fmla="*/ 324 w 10452"/>
                  <a:gd name="connsiteY1" fmla="*/ 1522 h 1633"/>
                  <a:gd name="connsiteX2" fmla="*/ 3257 w 10452"/>
                  <a:gd name="connsiteY2" fmla="*/ 1293 h 1633"/>
                  <a:gd name="connsiteX3" fmla="*/ 4947 w 10452"/>
                  <a:gd name="connsiteY3" fmla="*/ 359 h 1633"/>
                  <a:gd name="connsiteX4" fmla="*/ 6828 w 10452"/>
                  <a:gd name="connsiteY4" fmla="*/ 32 h 1633"/>
                  <a:gd name="connsiteX5" fmla="*/ 9256 w 10452"/>
                  <a:gd name="connsiteY5" fmla="*/ 164 h 1633"/>
                  <a:gd name="connsiteX6" fmla="*/ 10452 w 10452"/>
                  <a:gd name="connsiteY6" fmla="*/ 113 h 1633"/>
                  <a:gd name="connsiteX0" fmla="*/ 0 w 9142"/>
                  <a:gd name="connsiteY0" fmla="*/ 1633 h 1633"/>
                  <a:gd name="connsiteX1" fmla="*/ 1947 w 9142"/>
                  <a:gd name="connsiteY1" fmla="*/ 1293 h 1633"/>
                  <a:gd name="connsiteX2" fmla="*/ 3637 w 9142"/>
                  <a:gd name="connsiteY2" fmla="*/ 359 h 1633"/>
                  <a:gd name="connsiteX3" fmla="*/ 5518 w 9142"/>
                  <a:gd name="connsiteY3" fmla="*/ 32 h 1633"/>
                  <a:gd name="connsiteX4" fmla="*/ 7946 w 9142"/>
                  <a:gd name="connsiteY4" fmla="*/ 164 h 1633"/>
                  <a:gd name="connsiteX5" fmla="*/ 9142 w 9142"/>
                  <a:gd name="connsiteY5" fmla="*/ 113 h 1633"/>
                  <a:gd name="connsiteX0" fmla="*/ 0 w 7195"/>
                  <a:gd name="connsiteY0" fmla="*/ 1293 h 1293"/>
                  <a:gd name="connsiteX1" fmla="*/ 1690 w 7195"/>
                  <a:gd name="connsiteY1" fmla="*/ 359 h 1293"/>
                  <a:gd name="connsiteX2" fmla="*/ 3571 w 7195"/>
                  <a:gd name="connsiteY2" fmla="*/ 32 h 1293"/>
                  <a:gd name="connsiteX3" fmla="*/ 5999 w 7195"/>
                  <a:gd name="connsiteY3" fmla="*/ 164 h 1293"/>
                  <a:gd name="connsiteX4" fmla="*/ 7195 w 7195"/>
                  <a:gd name="connsiteY4" fmla="*/ 113 h 1293"/>
                  <a:gd name="connsiteX0" fmla="*/ 0 w 9344"/>
                  <a:gd name="connsiteY0" fmla="*/ 1136 h 1136"/>
                  <a:gd name="connsiteX1" fmla="*/ 3839 w 9344"/>
                  <a:gd name="connsiteY1" fmla="*/ 359 h 1136"/>
                  <a:gd name="connsiteX2" fmla="*/ 5720 w 9344"/>
                  <a:gd name="connsiteY2" fmla="*/ 32 h 1136"/>
                  <a:gd name="connsiteX3" fmla="*/ 8148 w 9344"/>
                  <a:gd name="connsiteY3" fmla="*/ 164 h 1136"/>
                  <a:gd name="connsiteX4" fmla="*/ 9344 w 9344"/>
                  <a:gd name="connsiteY4" fmla="*/ 113 h 1136"/>
                  <a:gd name="connsiteX0" fmla="*/ 0 w 9344"/>
                  <a:gd name="connsiteY0" fmla="*/ 1136 h 1136"/>
                  <a:gd name="connsiteX1" fmla="*/ 2094 w 9344"/>
                  <a:gd name="connsiteY1" fmla="*/ 862 h 1136"/>
                  <a:gd name="connsiteX2" fmla="*/ 3839 w 9344"/>
                  <a:gd name="connsiteY2" fmla="*/ 359 h 1136"/>
                  <a:gd name="connsiteX3" fmla="*/ 5720 w 9344"/>
                  <a:gd name="connsiteY3" fmla="*/ 32 h 1136"/>
                  <a:gd name="connsiteX4" fmla="*/ 8148 w 9344"/>
                  <a:gd name="connsiteY4" fmla="*/ 164 h 1136"/>
                  <a:gd name="connsiteX5" fmla="*/ 9344 w 9344"/>
                  <a:gd name="connsiteY5" fmla="*/ 113 h 1136"/>
                  <a:gd name="connsiteX0" fmla="*/ 0 w 9789"/>
                  <a:gd name="connsiteY0" fmla="*/ 1720 h 1720"/>
                  <a:gd name="connsiteX1" fmla="*/ 2539 w 9789"/>
                  <a:gd name="connsiteY1" fmla="*/ 862 h 1720"/>
                  <a:gd name="connsiteX2" fmla="*/ 4284 w 9789"/>
                  <a:gd name="connsiteY2" fmla="*/ 359 h 1720"/>
                  <a:gd name="connsiteX3" fmla="*/ 6165 w 9789"/>
                  <a:gd name="connsiteY3" fmla="*/ 32 h 1720"/>
                  <a:gd name="connsiteX4" fmla="*/ 8593 w 9789"/>
                  <a:gd name="connsiteY4" fmla="*/ 164 h 1720"/>
                  <a:gd name="connsiteX5" fmla="*/ 9789 w 9789"/>
                  <a:gd name="connsiteY5" fmla="*/ 113 h 1720"/>
                  <a:gd name="connsiteX0" fmla="*/ 0 w 9789"/>
                  <a:gd name="connsiteY0" fmla="*/ 1720 h 1720"/>
                  <a:gd name="connsiteX1" fmla="*/ 2746 w 9789"/>
                  <a:gd name="connsiteY1" fmla="*/ 1222 h 1720"/>
                  <a:gd name="connsiteX2" fmla="*/ 4284 w 9789"/>
                  <a:gd name="connsiteY2" fmla="*/ 359 h 1720"/>
                  <a:gd name="connsiteX3" fmla="*/ 6165 w 9789"/>
                  <a:gd name="connsiteY3" fmla="*/ 32 h 1720"/>
                  <a:gd name="connsiteX4" fmla="*/ 8593 w 9789"/>
                  <a:gd name="connsiteY4" fmla="*/ 164 h 1720"/>
                  <a:gd name="connsiteX5" fmla="*/ 9789 w 9789"/>
                  <a:gd name="connsiteY5" fmla="*/ 113 h 1720"/>
                  <a:gd name="connsiteX0" fmla="*/ 0 w 9789"/>
                  <a:gd name="connsiteY0" fmla="*/ 1720 h 1720"/>
                  <a:gd name="connsiteX1" fmla="*/ 2679 w 9789"/>
                  <a:gd name="connsiteY1" fmla="*/ 1133 h 1720"/>
                  <a:gd name="connsiteX2" fmla="*/ 4284 w 9789"/>
                  <a:gd name="connsiteY2" fmla="*/ 359 h 1720"/>
                  <a:gd name="connsiteX3" fmla="*/ 6165 w 9789"/>
                  <a:gd name="connsiteY3" fmla="*/ 32 h 1720"/>
                  <a:gd name="connsiteX4" fmla="*/ 8593 w 9789"/>
                  <a:gd name="connsiteY4" fmla="*/ 164 h 1720"/>
                  <a:gd name="connsiteX5" fmla="*/ 9789 w 9789"/>
                  <a:gd name="connsiteY5" fmla="*/ 113 h 1720"/>
                  <a:gd name="connsiteX0" fmla="*/ 0 w 9789"/>
                  <a:gd name="connsiteY0" fmla="*/ 1720 h 1720"/>
                  <a:gd name="connsiteX1" fmla="*/ 4284 w 9789"/>
                  <a:gd name="connsiteY1" fmla="*/ 359 h 1720"/>
                  <a:gd name="connsiteX2" fmla="*/ 6165 w 9789"/>
                  <a:gd name="connsiteY2" fmla="*/ 32 h 1720"/>
                  <a:gd name="connsiteX3" fmla="*/ 8593 w 9789"/>
                  <a:gd name="connsiteY3" fmla="*/ 164 h 1720"/>
                  <a:gd name="connsiteX4" fmla="*/ 9789 w 9789"/>
                  <a:gd name="connsiteY4" fmla="*/ 113 h 1720"/>
                  <a:gd name="connsiteX0" fmla="*/ 0 w 9789"/>
                  <a:gd name="connsiteY0" fmla="*/ 1720 h 1720"/>
                  <a:gd name="connsiteX1" fmla="*/ 2407 w 9789"/>
                  <a:gd name="connsiteY1" fmla="*/ 1273 h 1720"/>
                  <a:gd name="connsiteX2" fmla="*/ 4284 w 9789"/>
                  <a:gd name="connsiteY2" fmla="*/ 359 h 1720"/>
                  <a:gd name="connsiteX3" fmla="*/ 6165 w 9789"/>
                  <a:gd name="connsiteY3" fmla="*/ 32 h 1720"/>
                  <a:gd name="connsiteX4" fmla="*/ 8593 w 9789"/>
                  <a:gd name="connsiteY4" fmla="*/ 164 h 1720"/>
                  <a:gd name="connsiteX5" fmla="*/ 9789 w 9789"/>
                  <a:gd name="connsiteY5" fmla="*/ 113 h 1720"/>
                  <a:gd name="connsiteX0" fmla="*/ 0 w 9789"/>
                  <a:gd name="connsiteY0" fmla="*/ 1720 h 1720"/>
                  <a:gd name="connsiteX1" fmla="*/ 2407 w 9789"/>
                  <a:gd name="connsiteY1" fmla="*/ 1273 h 1720"/>
                  <a:gd name="connsiteX2" fmla="*/ 4284 w 9789"/>
                  <a:gd name="connsiteY2" fmla="*/ 359 h 1720"/>
                  <a:gd name="connsiteX3" fmla="*/ 6165 w 9789"/>
                  <a:gd name="connsiteY3" fmla="*/ 32 h 1720"/>
                  <a:gd name="connsiteX4" fmla="*/ 8593 w 9789"/>
                  <a:gd name="connsiteY4" fmla="*/ 164 h 1720"/>
                  <a:gd name="connsiteX5" fmla="*/ 9789 w 9789"/>
                  <a:gd name="connsiteY5" fmla="*/ 113 h 1720"/>
                  <a:gd name="connsiteX0" fmla="*/ 0 w 9789"/>
                  <a:gd name="connsiteY0" fmla="*/ 1720 h 1720"/>
                  <a:gd name="connsiteX1" fmla="*/ 2675 w 9789"/>
                  <a:gd name="connsiteY1" fmla="*/ 1072 h 1720"/>
                  <a:gd name="connsiteX2" fmla="*/ 4284 w 9789"/>
                  <a:gd name="connsiteY2" fmla="*/ 359 h 1720"/>
                  <a:gd name="connsiteX3" fmla="*/ 6165 w 9789"/>
                  <a:gd name="connsiteY3" fmla="*/ 32 h 1720"/>
                  <a:gd name="connsiteX4" fmla="*/ 8593 w 9789"/>
                  <a:gd name="connsiteY4" fmla="*/ 164 h 1720"/>
                  <a:gd name="connsiteX5" fmla="*/ 9789 w 9789"/>
                  <a:gd name="connsiteY5" fmla="*/ 113 h 1720"/>
                  <a:gd name="connsiteX0" fmla="*/ 0 w 9757"/>
                  <a:gd name="connsiteY0" fmla="*/ 2338 h 2338"/>
                  <a:gd name="connsiteX1" fmla="*/ 2643 w 9757"/>
                  <a:gd name="connsiteY1" fmla="*/ 1072 h 2338"/>
                  <a:gd name="connsiteX2" fmla="*/ 4252 w 9757"/>
                  <a:gd name="connsiteY2" fmla="*/ 359 h 2338"/>
                  <a:gd name="connsiteX3" fmla="*/ 6133 w 9757"/>
                  <a:gd name="connsiteY3" fmla="*/ 32 h 2338"/>
                  <a:gd name="connsiteX4" fmla="*/ 8561 w 9757"/>
                  <a:gd name="connsiteY4" fmla="*/ 164 h 2338"/>
                  <a:gd name="connsiteX5" fmla="*/ 9757 w 9757"/>
                  <a:gd name="connsiteY5" fmla="*/ 113 h 2338"/>
                  <a:gd name="connsiteX0" fmla="*/ 0 w 9757"/>
                  <a:gd name="connsiteY0" fmla="*/ 2338 h 2338"/>
                  <a:gd name="connsiteX1" fmla="*/ 2605 w 9757"/>
                  <a:gd name="connsiteY1" fmla="*/ 888 h 2338"/>
                  <a:gd name="connsiteX2" fmla="*/ 4252 w 9757"/>
                  <a:gd name="connsiteY2" fmla="*/ 359 h 2338"/>
                  <a:gd name="connsiteX3" fmla="*/ 6133 w 9757"/>
                  <a:gd name="connsiteY3" fmla="*/ 32 h 2338"/>
                  <a:gd name="connsiteX4" fmla="*/ 8561 w 9757"/>
                  <a:gd name="connsiteY4" fmla="*/ 164 h 2338"/>
                  <a:gd name="connsiteX5" fmla="*/ 9757 w 9757"/>
                  <a:gd name="connsiteY5" fmla="*/ 113 h 2338"/>
                  <a:gd name="connsiteX0" fmla="*/ 0 w 9311"/>
                  <a:gd name="connsiteY0" fmla="*/ 2652 h 2652"/>
                  <a:gd name="connsiteX1" fmla="*/ 2159 w 9311"/>
                  <a:gd name="connsiteY1" fmla="*/ 888 h 2652"/>
                  <a:gd name="connsiteX2" fmla="*/ 3806 w 9311"/>
                  <a:gd name="connsiteY2" fmla="*/ 359 h 2652"/>
                  <a:gd name="connsiteX3" fmla="*/ 5687 w 9311"/>
                  <a:gd name="connsiteY3" fmla="*/ 32 h 2652"/>
                  <a:gd name="connsiteX4" fmla="*/ 8115 w 9311"/>
                  <a:gd name="connsiteY4" fmla="*/ 164 h 2652"/>
                  <a:gd name="connsiteX5" fmla="*/ 9311 w 9311"/>
                  <a:gd name="connsiteY5" fmla="*/ 113 h 2652"/>
                  <a:gd name="connsiteX0" fmla="*/ 0 w 9311"/>
                  <a:gd name="connsiteY0" fmla="*/ 2652 h 2652"/>
                  <a:gd name="connsiteX1" fmla="*/ 2310 w 9311"/>
                  <a:gd name="connsiteY1" fmla="*/ 1034 h 2652"/>
                  <a:gd name="connsiteX2" fmla="*/ 3806 w 9311"/>
                  <a:gd name="connsiteY2" fmla="*/ 359 h 2652"/>
                  <a:gd name="connsiteX3" fmla="*/ 5687 w 9311"/>
                  <a:gd name="connsiteY3" fmla="*/ 32 h 2652"/>
                  <a:gd name="connsiteX4" fmla="*/ 8115 w 9311"/>
                  <a:gd name="connsiteY4" fmla="*/ 164 h 2652"/>
                  <a:gd name="connsiteX5" fmla="*/ 9311 w 9311"/>
                  <a:gd name="connsiteY5" fmla="*/ 113 h 2652"/>
                  <a:gd name="connsiteX0" fmla="*/ 0 w 8824"/>
                  <a:gd name="connsiteY0" fmla="*/ 2123 h 2123"/>
                  <a:gd name="connsiteX1" fmla="*/ 1823 w 8824"/>
                  <a:gd name="connsiteY1" fmla="*/ 1034 h 2123"/>
                  <a:gd name="connsiteX2" fmla="*/ 3319 w 8824"/>
                  <a:gd name="connsiteY2" fmla="*/ 359 h 2123"/>
                  <a:gd name="connsiteX3" fmla="*/ 5200 w 8824"/>
                  <a:gd name="connsiteY3" fmla="*/ 32 h 2123"/>
                  <a:gd name="connsiteX4" fmla="*/ 7628 w 8824"/>
                  <a:gd name="connsiteY4" fmla="*/ 164 h 2123"/>
                  <a:gd name="connsiteX5" fmla="*/ 8824 w 8824"/>
                  <a:gd name="connsiteY5" fmla="*/ 113 h 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24" h="2123">
                    <a:moveTo>
                      <a:pt x="0" y="2123"/>
                    </a:moveTo>
                    <a:cubicBezTo>
                      <a:pt x="802" y="1974"/>
                      <a:pt x="1270" y="1328"/>
                      <a:pt x="1823" y="1034"/>
                    </a:cubicBezTo>
                    <a:cubicBezTo>
                      <a:pt x="2376" y="740"/>
                      <a:pt x="2693" y="566"/>
                      <a:pt x="3319" y="359"/>
                    </a:cubicBezTo>
                    <a:cubicBezTo>
                      <a:pt x="3900" y="176"/>
                      <a:pt x="4482" y="64"/>
                      <a:pt x="5200" y="32"/>
                    </a:cubicBezTo>
                    <a:cubicBezTo>
                      <a:pt x="5918" y="0"/>
                      <a:pt x="7024" y="151"/>
                      <a:pt x="7628" y="164"/>
                    </a:cubicBezTo>
                    <a:cubicBezTo>
                      <a:pt x="8232" y="177"/>
                      <a:pt x="8528" y="145"/>
                      <a:pt x="8824" y="113"/>
                    </a:cubicBezTo>
                  </a:path>
                </a:pathLst>
              </a:custGeom>
              <a:noFill/>
              <a:ln w="190500" cap="flat" cmpd="sng">
                <a:gradFill flip="none" rotWithShape="1">
                  <a:gsLst>
                    <a:gs pos="67000">
                      <a:srgbClr val="CCFF99">
                        <a:alpha val="76863"/>
                      </a:srgbClr>
                    </a:gs>
                    <a:gs pos="23000">
                      <a:srgbClr val="66FF99">
                        <a:alpha val="54902"/>
                      </a:srgbClr>
                    </a:gs>
                    <a:gs pos="52000">
                      <a:srgbClr val="66FF99">
                        <a:alpha val="55686"/>
                      </a:srgbClr>
                    </a:gs>
                  </a:gsLst>
                  <a:lin ang="78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116" name="Figura a mano libera 2"/>
              <p:cNvSpPr/>
              <p:nvPr/>
            </p:nvSpPr>
            <p:spPr>
              <a:xfrm>
                <a:off x="-214347" y="3214658"/>
                <a:ext cx="9534143" cy="857280"/>
              </a:xfrm>
              <a:custGeom>
                <a:avLst/>
                <a:gdLst>
                  <a:gd name="connsiteX0" fmla="*/ 0 w 9534144"/>
                  <a:gd name="connsiteY0" fmla="*/ 1158240 h 1158240"/>
                  <a:gd name="connsiteX1" fmla="*/ 4791456 w 9534144"/>
                  <a:gd name="connsiteY1" fmla="*/ 12192 h 1158240"/>
                  <a:gd name="connsiteX2" fmla="*/ 9534144 w 9534144"/>
                  <a:gd name="connsiteY2" fmla="*/ 1085088 h 1158240"/>
                  <a:gd name="connsiteX0" fmla="*/ 0 w 9534144"/>
                  <a:gd name="connsiteY0" fmla="*/ 1158240 h 1158240"/>
                  <a:gd name="connsiteX1" fmla="*/ 3791292 w 9534144"/>
                  <a:gd name="connsiteY1" fmla="*/ 12192 h 1158240"/>
                  <a:gd name="connsiteX2" fmla="*/ 9534144 w 9534144"/>
                  <a:gd name="connsiteY2" fmla="*/ 1085088 h 1158240"/>
                  <a:gd name="connsiteX0" fmla="*/ 0 w 9534144"/>
                  <a:gd name="connsiteY0" fmla="*/ 926618 h 926618"/>
                  <a:gd name="connsiteX1" fmla="*/ 4148450 w 9534144"/>
                  <a:gd name="connsiteY1" fmla="*/ 12192 h 926618"/>
                  <a:gd name="connsiteX2" fmla="*/ 9534144 w 9534144"/>
                  <a:gd name="connsiteY2" fmla="*/ 853466 h 926618"/>
                </a:gdLst>
                <a:ahLst/>
                <a:cxnLst>
                  <a:cxn ang="0">
                    <a:pos x="connsiteX0" y="connsiteY0"/>
                  </a:cxn>
                  <a:cxn ang="0">
                    <a:pos x="connsiteX1" y="connsiteY1"/>
                  </a:cxn>
                  <a:cxn ang="0">
                    <a:pos x="connsiteX2" y="connsiteY2"/>
                  </a:cxn>
                </a:cxnLst>
                <a:rect l="l" t="t" r="r" b="b"/>
                <a:pathLst>
                  <a:path w="9534144" h="926618">
                    <a:moveTo>
                      <a:pt x="0" y="926618"/>
                    </a:moveTo>
                    <a:cubicBezTo>
                      <a:pt x="1601216" y="359690"/>
                      <a:pt x="2559426" y="24384"/>
                      <a:pt x="4148450" y="12192"/>
                    </a:cubicBezTo>
                    <a:cubicBezTo>
                      <a:pt x="5737474" y="0"/>
                      <a:pt x="7957312" y="310922"/>
                      <a:pt x="9534144" y="853466"/>
                    </a:cubicBezTo>
                  </a:path>
                </a:pathLst>
              </a:custGeom>
              <a:noFill/>
              <a:ln w="190500" cap="flat" cmpd="sng">
                <a:gradFill flip="none" rotWithShape="1">
                  <a:gsLst>
                    <a:gs pos="67000">
                      <a:srgbClr val="CCFF99">
                        <a:alpha val="76863"/>
                      </a:srgbClr>
                    </a:gs>
                    <a:gs pos="23000">
                      <a:srgbClr val="66FF99">
                        <a:alpha val="54902"/>
                      </a:srgbClr>
                    </a:gs>
                    <a:gs pos="52000">
                      <a:srgbClr val="66FF99">
                        <a:alpha val="55686"/>
                      </a:srgbClr>
                    </a:gs>
                  </a:gsLst>
                  <a:lin ang="78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117" name="Figura a mano libera 3"/>
              <p:cNvSpPr/>
              <p:nvPr/>
            </p:nvSpPr>
            <p:spPr>
              <a:xfrm>
                <a:off x="-214346" y="3214685"/>
                <a:ext cx="9729216" cy="721360"/>
              </a:xfrm>
              <a:custGeom>
                <a:avLst/>
                <a:gdLst>
                  <a:gd name="connsiteX0" fmla="*/ 9729216 w 9729216"/>
                  <a:gd name="connsiteY0" fmla="*/ 184912 h 721360"/>
                  <a:gd name="connsiteX1" fmla="*/ 6851904 w 9729216"/>
                  <a:gd name="connsiteY1" fmla="*/ 696976 h 721360"/>
                  <a:gd name="connsiteX2" fmla="*/ 3108960 w 9729216"/>
                  <a:gd name="connsiteY2" fmla="*/ 38608 h 721360"/>
                  <a:gd name="connsiteX3" fmla="*/ 0 w 9729216"/>
                  <a:gd name="connsiteY3" fmla="*/ 465328 h 721360"/>
                </a:gdLst>
                <a:ahLst/>
                <a:cxnLst>
                  <a:cxn ang="0">
                    <a:pos x="connsiteX0" y="connsiteY0"/>
                  </a:cxn>
                  <a:cxn ang="0">
                    <a:pos x="connsiteX1" y="connsiteY1"/>
                  </a:cxn>
                  <a:cxn ang="0">
                    <a:pos x="connsiteX2" y="connsiteY2"/>
                  </a:cxn>
                  <a:cxn ang="0">
                    <a:pos x="connsiteX3" y="connsiteY3"/>
                  </a:cxn>
                </a:cxnLst>
                <a:rect l="l" t="t" r="r" b="b"/>
                <a:pathLst>
                  <a:path w="9729216" h="721360">
                    <a:moveTo>
                      <a:pt x="9729216" y="184912"/>
                    </a:moveTo>
                    <a:cubicBezTo>
                      <a:pt x="8842248" y="453136"/>
                      <a:pt x="7955280" y="721360"/>
                      <a:pt x="6851904" y="696976"/>
                    </a:cubicBezTo>
                    <a:cubicBezTo>
                      <a:pt x="5748528" y="672592"/>
                      <a:pt x="4250944" y="77216"/>
                      <a:pt x="3108960" y="38608"/>
                    </a:cubicBezTo>
                    <a:cubicBezTo>
                      <a:pt x="1966976" y="0"/>
                      <a:pt x="983488" y="232664"/>
                      <a:pt x="0" y="465328"/>
                    </a:cubicBezTo>
                  </a:path>
                </a:pathLst>
              </a:custGeom>
              <a:noFill/>
              <a:ln w="190500" cap="flat" cmpd="sng">
                <a:gradFill flip="none" rotWithShape="1">
                  <a:gsLst>
                    <a:gs pos="67000">
                      <a:srgbClr val="CCFF99">
                        <a:alpha val="76863"/>
                      </a:srgbClr>
                    </a:gs>
                    <a:gs pos="23000">
                      <a:srgbClr val="66FF99">
                        <a:alpha val="54902"/>
                      </a:srgbClr>
                    </a:gs>
                    <a:gs pos="52000">
                      <a:srgbClr val="66FF99">
                        <a:alpha val="55686"/>
                      </a:srgbClr>
                    </a:gs>
                  </a:gsLst>
                  <a:lin ang="78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grpSp>
        <p:sp>
          <p:nvSpPr>
            <p:cNvPr id="113" name="CasellaDiTesto 112"/>
            <p:cNvSpPr txBox="1"/>
            <p:nvPr/>
          </p:nvSpPr>
          <p:spPr>
            <a:xfrm>
              <a:off x="3747608" y="2659640"/>
              <a:ext cx="2119217" cy="630942"/>
            </a:xfrm>
            <a:prstGeom prst="rect">
              <a:avLst/>
            </a:prstGeom>
            <a:noFill/>
          </p:spPr>
          <p:txBody>
            <a:bodyPr wrap="none" rtlCol="0">
              <a:spAutoFit/>
            </a:bodyPr>
            <a:lstStyle/>
            <a:p>
              <a:r>
                <a:rPr lang="it-IT" sz="3500" dirty="0" smtClean="0">
                  <a:solidFill>
                    <a:schemeClr val="bg1"/>
                  </a:solidFill>
                  <a:effectLst>
                    <a:glow rad="101600">
                      <a:schemeClr val="tx1">
                        <a:alpha val="60000"/>
                      </a:schemeClr>
                    </a:glow>
                  </a:effectLst>
                  <a:latin typeface="VTKS  mural" pitchFamily="2" charset="0"/>
                  <a:hlinkClick r:id="rId18" action="ppaction://hlinksldjump"/>
                </a:rPr>
                <a:t>Ed..Fisica</a:t>
              </a:r>
              <a:endParaRPr lang="it-IT" sz="3500" dirty="0">
                <a:solidFill>
                  <a:schemeClr val="bg1"/>
                </a:solidFill>
                <a:effectLst>
                  <a:glow rad="101600">
                    <a:schemeClr val="tx1">
                      <a:alpha val="60000"/>
                    </a:schemeClr>
                  </a:glow>
                </a:effectLst>
                <a:latin typeface="VTKS  mural" pitchFamily="2" charset="0"/>
              </a:endParaRPr>
            </a:p>
          </p:txBody>
        </p:sp>
        <p:sp>
          <p:nvSpPr>
            <p:cNvPr id="114" name="CasellaDiTesto 113"/>
            <p:cNvSpPr txBox="1"/>
            <p:nvPr/>
          </p:nvSpPr>
          <p:spPr>
            <a:xfrm>
              <a:off x="3300176" y="3123575"/>
              <a:ext cx="2698769" cy="400110"/>
            </a:xfrm>
            <a:prstGeom prst="rect">
              <a:avLst/>
            </a:prstGeom>
            <a:noFill/>
          </p:spPr>
          <p:txBody>
            <a:bodyPr wrap="square" rtlCol="0">
              <a:spAutoFit/>
            </a:bodyPr>
            <a:lstStyle/>
            <a:p>
              <a:pPr algn="ctr"/>
              <a:r>
                <a:rPr lang="it-IT" sz="2000" dirty="0" smtClean="0">
                  <a:solidFill>
                    <a:schemeClr val="bg1"/>
                  </a:solidFill>
                  <a:effectLst>
                    <a:glow rad="101600">
                      <a:srgbClr val="66FF99">
                        <a:alpha val="60000"/>
                      </a:srgbClr>
                    </a:glow>
                  </a:effectLst>
                </a:rPr>
                <a:t>Giochi Olimpici</a:t>
              </a:r>
            </a:p>
          </p:txBody>
        </p:sp>
      </p:grpSp>
      <p:sp>
        <p:nvSpPr>
          <p:cNvPr id="118" name="Figura a mano libera 2"/>
          <p:cNvSpPr/>
          <p:nvPr/>
        </p:nvSpPr>
        <p:spPr>
          <a:xfrm flipV="1">
            <a:off x="436505" y="3548436"/>
            <a:ext cx="3830695" cy="1486860"/>
          </a:xfrm>
          <a:custGeom>
            <a:avLst/>
            <a:gdLst>
              <a:gd name="connsiteX0" fmla="*/ 0 w 9534144"/>
              <a:gd name="connsiteY0" fmla="*/ 1158240 h 1158240"/>
              <a:gd name="connsiteX1" fmla="*/ 4791456 w 9534144"/>
              <a:gd name="connsiteY1" fmla="*/ 12192 h 1158240"/>
              <a:gd name="connsiteX2" fmla="*/ 9534144 w 9534144"/>
              <a:gd name="connsiteY2" fmla="*/ 1085088 h 1158240"/>
              <a:gd name="connsiteX0" fmla="*/ 0 w 9534144"/>
              <a:gd name="connsiteY0" fmla="*/ 1158240 h 1158240"/>
              <a:gd name="connsiteX1" fmla="*/ 3791292 w 9534144"/>
              <a:gd name="connsiteY1" fmla="*/ 12192 h 1158240"/>
              <a:gd name="connsiteX2" fmla="*/ 9534144 w 9534144"/>
              <a:gd name="connsiteY2" fmla="*/ 1085088 h 1158240"/>
              <a:gd name="connsiteX0" fmla="*/ 0 w 9534144"/>
              <a:gd name="connsiteY0" fmla="*/ 926618 h 926618"/>
              <a:gd name="connsiteX1" fmla="*/ 4148450 w 9534144"/>
              <a:gd name="connsiteY1" fmla="*/ 12192 h 926618"/>
              <a:gd name="connsiteX2" fmla="*/ 9534144 w 9534144"/>
              <a:gd name="connsiteY2" fmla="*/ 853466 h 926618"/>
              <a:gd name="connsiteX0" fmla="*/ 0 w 10356636"/>
              <a:gd name="connsiteY0" fmla="*/ 956713 h 1210431"/>
              <a:gd name="connsiteX1" fmla="*/ 4148450 w 10356636"/>
              <a:gd name="connsiteY1" fmla="*/ 42287 h 1210431"/>
              <a:gd name="connsiteX2" fmla="*/ 10356636 w 10356636"/>
              <a:gd name="connsiteY2" fmla="*/ 1210431 h 1210431"/>
              <a:gd name="connsiteX0" fmla="*/ 0 w 10704675"/>
              <a:gd name="connsiteY0" fmla="*/ 956713 h 1210431"/>
              <a:gd name="connsiteX1" fmla="*/ 4148450 w 10704675"/>
              <a:gd name="connsiteY1" fmla="*/ 42287 h 1210431"/>
              <a:gd name="connsiteX2" fmla="*/ 9669976 w 10704675"/>
              <a:gd name="connsiteY2" fmla="*/ 874995 h 1210431"/>
              <a:gd name="connsiteX3" fmla="*/ 10356636 w 10704675"/>
              <a:gd name="connsiteY3" fmla="*/ 1210431 h 1210431"/>
              <a:gd name="connsiteX0" fmla="*/ 0 w 12824116"/>
              <a:gd name="connsiteY0" fmla="*/ 956713 h 4438278"/>
              <a:gd name="connsiteX1" fmla="*/ 4148450 w 12824116"/>
              <a:gd name="connsiteY1" fmla="*/ 42287 h 4438278"/>
              <a:gd name="connsiteX2" fmla="*/ 9669976 w 12824116"/>
              <a:gd name="connsiteY2" fmla="*/ 874995 h 4438278"/>
              <a:gd name="connsiteX3" fmla="*/ 12824116 w 12824116"/>
              <a:gd name="connsiteY3" fmla="*/ 4438278 h 4438278"/>
              <a:gd name="connsiteX0" fmla="*/ 0 w 12824116"/>
              <a:gd name="connsiteY0" fmla="*/ 956713 h 4438278"/>
              <a:gd name="connsiteX1" fmla="*/ 4148450 w 12824116"/>
              <a:gd name="connsiteY1" fmla="*/ 42287 h 4438278"/>
              <a:gd name="connsiteX2" fmla="*/ 9669976 w 12824116"/>
              <a:gd name="connsiteY2" fmla="*/ 874995 h 4438278"/>
              <a:gd name="connsiteX3" fmla="*/ 11275797 w 12824116"/>
              <a:gd name="connsiteY3" fmla="*/ 3163089 h 4438278"/>
              <a:gd name="connsiteX4" fmla="*/ 12824116 w 12824116"/>
              <a:gd name="connsiteY4" fmla="*/ 4438278 h 4438278"/>
              <a:gd name="connsiteX0" fmla="*/ 0 w 12824116"/>
              <a:gd name="connsiteY0" fmla="*/ 956713 h 4438278"/>
              <a:gd name="connsiteX1" fmla="*/ 4148450 w 12824116"/>
              <a:gd name="connsiteY1" fmla="*/ 42287 h 4438278"/>
              <a:gd name="connsiteX2" fmla="*/ 9121644 w 12824116"/>
              <a:gd name="connsiteY2" fmla="*/ 874995 h 4438278"/>
              <a:gd name="connsiteX3" fmla="*/ 11275797 w 12824116"/>
              <a:gd name="connsiteY3" fmla="*/ 3163089 h 4438278"/>
              <a:gd name="connsiteX4" fmla="*/ 12824116 w 12824116"/>
              <a:gd name="connsiteY4" fmla="*/ 4438278 h 4438278"/>
              <a:gd name="connsiteX0" fmla="*/ 0 w 12824116"/>
              <a:gd name="connsiteY0" fmla="*/ 956713 h 4438278"/>
              <a:gd name="connsiteX1" fmla="*/ 4148450 w 12824116"/>
              <a:gd name="connsiteY1" fmla="*/ 42287 h 4438278"/>
              <a:gd name="connsiteX2" fmla="*/ 9121644 w 12824116"/>
              <a:gd name="connsiteY2" fmla="*/ 874995 h 4438278"/>
              <a:gd name="connsiteX3" fmla="*/ 11275797 w 12824116"/>
              <a:gd name="connsiteY3" fmla="*/ 3163089 h 4438278"/>
              <a:gd name="connsiteX4" fmla="*/ 12824116 w 12824116"/>
              <a:gd name="connsiteY4" fmla="*/ 4438278 h 4438278"/>
              <a:gd name="connsiteX0" fmla="*/ 0 w 12824116"/>
              <a:gd name="connsiteY0" fmla="*/ 956713 h 4438278"/>
              <a:gd name="connsiteX1" fmla="*/ 4148450 w 12824116"/>
              <a:gd name="connsiteY1" fmla="*/ 42287 h 4438278"/>
              <a:gd name="connsiteX2" fmla="*/ 9121644 w 12824116"/>
              <a:gd name="connsiteY2" fmla="*/ 874995 h 4438278"/>
              <a:gd name="connsiteX3" fmla="*/ 11275797 w 12824116"/>
              <a:gd name="connsiteY3" fmla="*/ 3163089 h 4438278"/>
              <a:gd name="connsiteX4" fmla="*/ 12824116 w 12824116"/>
              <a:gd name="connsiteY4" fmla="*/ 4438278 h 4438278"/>
              <a:gd name="connsiteX0" fmla="*/ 0 w 12824116"/>
              <a:gd name="connsiteY0" fmla="*/ 956713 h 4438278"/>
              <a:gd name="connsiteX1" fmla="*/ 4148450 w 12824116"/>
              <a:gd name="connsiteY1" fmla="*/ 42287 h 4438278"/>
              <a:gd name="connsiteX2" fmla="*/ 9121644 w 12824116"/>
              <a:gd name="connsiteY2" fmla="*/ 874995 h 4438278"/>
              <a:gd name="connsiteX3" fmla="*/ 10727465 w 12824116"/>
              <a:gd name="connsiteY3" fmla="*/ 3244807 h 4438278"/>
              <a:gd name="connsiteX4" fmla="*/ 12824116 w 12824116"/>
              <a:gd name="connsiteY4" fmla="*/ 4438278 h 4438278"/>
              <a:gd name="connsiteX0" fmla="*/ 0 w 12824116"/>
              <a:gd name="connsiteY0" fmla="*/ 956713 h 4887726"/>
              <a:gd name="connsiteX1" fmla="*/ 4148450 w 12824116"/>
              <a:gd name="connsiteY1" fmla="*/ 42287 h 4887726"/>
              <a:gd name="connsiteX2" fmla="*/ 9121644 w 12824116"/>
              <a:gd name="connsiteY2" fmla="*/ 874995 h 4887726"/>
              <a:gd name="connsiteX3" fmla="*/ 10727465 w 12824116"/>
              <a:gd name="connsiteY3" fmla="*/ 3244807 h 4887726"/>
              <a:gd name="connsiteX4" fmla="*/ 12824116 w 12824116"/>
              <a:gd name="connsiteY4" fmla="*/ 4887726 h 4887726"/>
              <a:gd name="connsiteX0" fmla="*/ 0 w 12824116"/>
              <a:gd name="connsiteY0" fmla="*/ 956713 h 4887726"/>
              <a:gd name="connsiteX1" fmla="*/ 4148450 w 12824116"/>
              <a:gd name="connsiteY1" fmla="*/ 42287 h 4887726"/>
              <a:gd name="connsiteX2" fmla="*/ 9121644 w 12824116"/>
              <a:gd name="connsiteY2" fmla="*/ 874995 h 4887726"/>
              <a:gd name="connsiteX3" fmla="*/ 10218304 w 12824116"/>
              <a:gd name="connsiteY3" fmla="*/ 3244807 h 4887726"/>
              <a:gd name="connsiteX4" fmla="*/ 12824116 w 12824116"/>
              <a:gd name="connsiteY4" fmla="*/ 4887726 h 4887726"/>
              <a:gd name="connsiteX0" fmla="*/ 0 w 12824116"/>
              <a:gd name="connsiteY0" fmla="*/ 956713 h 4887726"/>
              <a:gd name="connsiteX1" fmla="*/ 4148450 w 12824116"/>
              <a:gd name="connsiteY1" fmla="*/ 42287 h 4887726"/>
              <a:gd name="connsiteX2" fmla="*/ 9121644 w 12824116"/>
              <a:gd name="connsiteY2" fmla="*/ 874995 h 4887726"/>
              <a:gd name="connsiteX3" fmla="*/ 10218304 w 12824116"/>
              <a:gd name="connsiteY3" fmla="*/ 2795362 h 4887726"/>
              <a:gd name="connsiteX4" fmla="*/ 12824116 w 12824116"/>
              <a:gd name="connsiteY4" fmla="*/ 4887726 h 4887726"/>
              <a:gd name="connsiteX0" fmla="*/ 0 w 12824116"/>
              <a:gd name="connsiteY0" fmla="*/ 956713 h 4887726"/>
              <a:gd name="connsiteX1" fmla="*/ 4148450 w 12824116"/>
              <a:gd name="connsiteY1" fmla="*/ 42287 h 4887726"/>
              <a:gd name="connsiteX2" fmla="*/ 9121644 w 12824116"/>
              <a:gd name="connsiteY2" fmla="*/ 874995 h 4887726"/>
              <a:gd name="connsiteX3" fmla="*/ 10218304 w 12824116"/>
              <a:gd name="connsiteY3" fmla="*/ 2795362 h 4887726"/>
              <a:gd name="connsiteX4" fmla="*/ 12824116 w 12824116"/>
              <a:gd name="connsiteY4" fmla="*/ 4887726 h 4887726"/>
              <a:gd name="connsiteX0" fmla="*/ 0 w 12824116"/>
              <a:gd name="connsiteY0" fmla="*/ 956713 h 4887726"/>
              <a:gd name="connsiteX1" fmla="*/ 4148450 w 12824116"/>
              <a:gd name="connsiteY1" fmla="*/ 42287 h 4887726"/>
              <a:gd name="connsiteX2" fmla="*/ 9121644 w 12824116"/>
              <a:gd name="connsiteY2" fmla="*/ 874995 h 4887726"/>
              <a:gd name="connsiteX3" fmla="*/ 10218304 w 12824116"/>
              <a:gd name="connsiteY3" fmla="*/ 3203948 h 4887726"/>
              <a:gd name="connsiteX4" fmla="*/ 12824116 w 12824116"/>
              <a:gd name="connsiteY4" fmla="*/ 4887726 h 4887726"/>
              <a:gd name="connsiteX0" fmla="*/ 0 w 12824116"/>
              <a:gd name="connsiteY0" fmla="*/ 956713 h 4887726"/>
              <a:gd name="connsiteX1" fmla="*/ 4148450 w 12824116"/>
              <a:gd name="connsiteY1" fmla="*/ 42287 h 4887726"/>
              <a:gd name="connsiteX2" fmla="*/ 9121644 w 12824116"/>
              <a:gd name="connsiteY2" fmla="*/ 874995 h 4887726"/>
              <a:gd name="connsiteX3" fmla="*/ 10218305 w 12824116"/>
              <a:gd name="connsiteY3" fmla="*/ 2352997 h 4887726"/>
              <a:gd name="connsiteX4" fmla="*/ 12824116 w 12824116"/>
              <a:gd name="connsiteY4" fmla="*/ 4887726 h 4887726"/>
              <a:gd name="connsiteX0" fmla="*/ 0 w 12824116"/>
              <a:gd name="connsiteY0" fmla="*/ 956713 h 4887726"/>
              <a:gd name="connsiteX1" fmla="*/ 4148450 w 12824116"/>
              <a:gd name="connsiteY1" fmla="*/ 42287 h 4887726"/>
              <a:gd name="connsiteX2" fmla="*/ 9121644 w 12824116"/>
              <a:gd name="connsiteY2" fmla="*/ 874995 h 4887726"/>
              <a:gd name="connsiteX3" fmla="*/ 10218305 w 12824116"/>
              <a:gd name="connsiteY3" fmla="*/ 2352997 h 4887726"/>
              <a:gd name="connsiteX4" fmla="*/ 12824116 w 12824116"/>
              <a:gd name="connsiteY4" fmla="*/ 4887726 h 4887726"/>
              <a:gd name="connsiteX0" fmla="*/ 0 w 12824116"/>
              <a:gd name="connsiteY0" fmla="*/ 956713 h 4887726"/>
              <a:gd name="connsiteX1" fmla="*/ 4148450 w 12824116"/>
              <a:gd name="connsiteY1" fmla="*/ 42287 h 4887726"/>
              <a:gd name="connsiteX2" fmla="*/ 9121644 w 12824116"/>
              <a:gd name="connsiteY2" fmla="*/ 874995 h 4887726"/>
              <a:gd name="connsiteX3" fmla="*/ 10218305 w 12824116"/>
              <a:gd name="connsiteY3" fmla="*/ 2352997 h 4887726"/>
              <a:gd name="connsiteX4" fmla="*/ 12824116 w 12824116"/>
              <a:gd name="connsiteY4" fmla="*/ 4887726 h 4887726"/>
              <a:gd name="connsiteX0" fmla="*/ 0 w 12824116"/>
              <a:gd name="connsiteY0" fmla="*/ 956713 h 4887726"/>
              <a:gd name="connsiteX1" fmla="*/ 4148450 w 12824116"/>
              <a:gd name="connsiteY1" fmla="*/ 42287 h 4887726"/>
              <a:gd name="connsiteX2" fmla="*/ 7603698 w 12824116"/>
              <a:gd name="connsiteY2" fmla="*/ 488201 h 4887726"/>
              <a:gd name="connsiteX3" fmla="*/ 10218305 w 12824116"/>
              <a:gd name="connsiteY3" fmla="*/ 2352997 h 4887726"/>
              <a:gd name="connsiteX4" fmla="*/ 12824116 w 12824116"/>
              <a:gd name="connsiteY4" fmla="*/ 4887726 h 4887726"/>
              <a:gd name="connsiteX0" fmla="*/ 0 w 12824116"/>
              <a:gd name="connsiteY0" fmla="*/ 956713 h 4887726"/>
              <a:gd name="connsiteX1" fmla="*/ 4148450 w 12824116"/>
              <a:gd name="connsiteY1" fmla="*/ 42287 h 4887726"/>
              <a:gd name="connsiteX2" fmla="*/ 8438569 w 12824116"/>
              <a:gd name="connsiteY2" fmla="*/ 526880 h 4887726"/>
              <a:gd name="connsiteX3" fmla="*/ 10218305 w 12824116"/>
              <a:gd name="connsiteY3" fmla="*/ 2352997 h 4887726"/>
              <a:gd name="connsiteX4" fmla="*/ 12824116 w 12824116"/>
              <a:gd name="connsiteY4" fmla="*/ 4887726 h 4887726"/>
              <a:gd name="connsiteX0" fmla="*/ 0 w 12824116"/>
              <a:gd name="connsiteY0" fmla="*/ 956713 h 4887726"/>
              <a:gd name="connsiteX1" fmla="*/ 4148450 w 12824116"/>
              <a:gd name="connsiteY1" fmla="*/ 42287 h 4887726"/>
              <a:gd name="connsiteX2" fmla="*/ 8438569 w 12824116"/>
              <a:gd name="connsiteY2" fmla="*/ 526880 h 4887726"/>
              <a:gd name="connsiteX3" fmla="*/ 10218305 w 12824116"/>
              <a:gd name="connsiteY3" fmla="*/ 2352997 h 4887726"/>
              <a:gd name="connsiteX4" fmla="*/ 11050562 w 12824116"/>
              <a:gd name="connsiteY4" fmla="*/ 3381009 h 4887726"/>
              <a:gd name="connsiteX5" fmla="*/ 12824116 w 12824116"/>
              <a:gd name="connsiteY5" fmla="*/ 4887726 h 4887726"/>
              <a:gd name="connsiteX0" fmla="*/ 0 w 12824116"/>
              <a:gd name="connsiteY0" fmla="*/ 956713 h 4887726"/>
              <a:gd name="connsiteX1" fmla="*/ 4148450 w 12824116"/>
              <a:gd name="connsiteY1" fmla="*/ 42287 h 4887726"/>
              <a:gd name="connsiteX2" fmla="*/ 8438569 w 12824116"/>
              <a:gd name="connsiteY2" fmla="*/ 526880 h 4887726"/>
              <a:gd name="connsiteX3" fmla="*/ 10218305 w 12824116"/>
              <a:gd name="connsiteY3" fmla="*/ 2352997 h 4887726"/>
              <a:gd name="connsiteX4" fmla="*/ 11050562 w 12824116"/>
              <a:gd name="connsiteY4" fmla="*/ 3381009 h 4887726"/>
              <a:gd name="connsiteX5" fmla="*/ 12824116 w 12824116"/>
              <a:gd name="connsiteY5" fmla="*/ 4887726 h 4887726"/>
              <a:gd name="connsiteX0" fmla="*/ 0 w 12824116"/>
              <a:gd name="connsiteY0" fmla="*/ 956713 h 4887726"/>
              <a:gd name="connsiteX1" fmla="*/ 4148450 w 12824116"/>
              <a:gd name="connsiteY1" fmla="*/ 42287 h 4887726"/>
              <a:gd name="connsiteX2" fmla="*/ 8438569 w 12824116"/>
              <a:gd name="connsiteY2" fmla="*/ 526880 h 4887726"/>
              <a:gd name="connsiteX3" fmla="*/ 10218305 w 12824116"/>
              <a:gd name="connsiteY3" fmla="*/ 2352997 h 4887726"/>
              <a:gd name="connsiteX4" fmla="*/ 11050562 w 12824116"/>
              <a:gd name="connsiteY4" fmla="*/ 3381009 h 4887726"/>
              <a:gd name="connsiteX5" fmla="*/ 11961331 w 12824116"/>
              <a:gd name="connsiteY5" fmla="*/ 3535727 h 4887726"/>
              <a:gd name="connsiteX6" fmla="*/ 12824116 w 12824116"/>
              <a:gd name="connsiteY6" fmla="*/ 4887726 h 4887726"/>
              <a:gd name="connsiteX0" fmla="*/ 0 w 12824116"/>
              <a:gd name="connsiteY0" fmla="*/ 956713 h 4887726"/>
              <a:gd name="connsiteX1" fmla="*/ 4148450 w 12824116"/>
              <a:gd name="connsiteY1" fmla="*/ 42287 h 4887726"/>
              <a:gd name="connsiteX2" fmla="*/ 8438569 w 12824116"/>
              <a:gd name="connsiteY2" fmla="*/ 526880 h 4887726"/>
              <a:gd name="connsiteX3" fmla="*/ 10218305 w 12824116"/>
              <a:gd name="connsiteY3" fmla="*/ 2352997 h 4887726"/>
              <a:gd name="connsiteX4" fmla="*/ 11050562 w 12824116"/>
              <a:gd name="connsiteY4" fmla="*/ 3381009 h 4887726"/>
              <a:gd name="connsiteX5" fmla="*/ 11961331 w 12824116"/>
              <a:gd name="connsiteY5" fmla="*/ 3535727 h 4887726"/>
              <a:gd name="connsiteX6" fmla="*/ 12824116 w 12824116"/>
              <a:gd name="connsiteY6" fmla="*/ 4887726 h 4887726"/>
              <a:gd name="connsiteX0" fmla="*/ 0 w 12824116"/>
              <a:gd name="connsiteY0" fmla="*/ 956713 h 4887726"/>
              <a:gd name="connsiteX1" fmla="*/ 4148450 w 12824116"/>
              <a:gd name="connsiteY1" fmla="*/ 42287 h 4887726"/>
              <a:gd name="connsiteX2" fmla="*/ 8438569 w 12824116"/>
              <a:gd name="connsiteY2" fmla="*/ 526880 h 4887726"/>
              <a:gd name="connsiteX3" fmla="*/ 10218305 w 12824116"/>
              <a:gd name="connsiteY3" fmla="*/ 2352997 h 4887726"/>
              <a:gd name="connsiteX4" fmla="*/ 11050562 w 12824116"/>
              <a:gd name="connsiteY4" fmla="*/ 3381009 h 4887726"/>
              <a:gd name="connsiteX5" fmla="*/ 11961331 w 12824116"/>
              <a:gd name="connsiteY5" fmla="*/ 3535727 h 4887726"/>
              <a:gd name="connsiteX6" fmla="*/ 12824116 w 12824116"/>
              <a:gd name="connsiteY6" fmla="*/ 4887726 h 4887726"/>
              <a:gd name="connsiteX0" fmla="*/ 0 w 12824116"/>
              <a:gd name="connsiteY0" fmla="*/ 956713 h 4887726"/>
              <a:gd name="connsiteX1" fmla="*/ 4148450 w 12824116"/>
              <a:gd name="connsiteY1" fmla="*/ 42287 h 4887726"/>
              <a:gd name="connsiteX2" fmla="*/ 8438569 w 12824116"/>
              <a:gd name="connsiteY2" fmla="*/ 526880 h 4887726"/>
              <a:gd name="connsiteX3" fmla="*/ 10218305 w 12824116"/>
              <a:gd name="connsiteY3" fmla="*/ 2352997 h 4887726"/>
              <a:gd name="connsiteX4" fmla="*/ 11050562 w 12824116"/>
              <a:gd name="connsiteY4" fmla="*/ 3381009 h 4887726"/>
              <a:gd name="connsiteX5" fmla="*/ 11961331 w 12824116"/>
              <a:gd name="connsiteY5" fmla="*/ 3535727 h 4887726"/>
              <a:gd name="connsiteX6" fmla="*/ 12824116 w 12824116"/>
              <a:gd name="connsiteY6" fmla="*/ 4887726 h 4887726"/>
              <a:gd name="connsiteX0" fmla="*/ 0 w 12824116"/>
              <a:gd name="connsiteY0" fmla="*/ 956713 h 4887726"/>
              <a:gd name="connsiteX1" fmla="*/ 4148450 w 12824116"/>
              <a:gd name="connsiteY1" fmla="*/ 42287 h 4887726"/>
              <a:gd name="connsiteX2" fmla="*/ 8438569 w 12824116"/>
              <a:gd name="connsiteY2" fmla="*/ 526880 h 4887726"/>
              <a:gd name="connsiteX3" fmla="*/ 10218305 w 12824116"/>
              <a:gd name="connsiteY3" fmla="*/ 2352997 h 4887726"/>
              <a:gd name="connsiteX4" fmla="*/ 11961331 w 12824116"/>
              <a:gd name="connsiteY4" fmla="*/ 3535727 h 4887726"/>
              <a:gd name="connsiteX5" fmla="*/ 12824116 w 12824116"/>
              <a:gd name="connsiteY5" fmla="*/ 4887726 h 4887726"/>
              <a:gd name="connsiteX0" fmla="*/ 0 w 12368732"/>
              <a:gd name="connsiteY0" fmla="*/ 956713 h 5699999"/>
              <a:gd name="connsiteX1" fmla="*/ 4148450 w 12368732"/>
              <a:gd name="connsiteY1" fmla="*/ 42287 h 5699999"/>
              <a:gd name="connsiteX2" fmla="*/ 8438569 w 12368732"/>
              <a:gd name="connsiteY2" fmla="*/ 526880 h 5699999"/>
              <a:gd name="connsiteX3" fmla="*/ 10218305 w 12368732"/>
              <a:gd name="connsiteY3" fmla="*/ 2352997 h 5699999"/>
              <a:gd name="connsiteX4" fmla="*/ 11961331 w 12368732"/>
              <a:gd name="connsiteY4" fmla="*/ 3535727 h 5699999"/>
              <a:gd name="connsiteX5" fmla="*/ 12368732 w 12368732"/>
              <a:gd name="connsiteY5" fmla="*/ 5699999 h 5699999"/>
              <a:gd name="connsiteX0" fmla="*/ 0 w 13051809"/>
              <a:gd name="connsiteY0" fmla="*/ 956713 h 5545280"/>
              <a:gd name="connsiteX1" fmla="*/ 4148450 w 13051809"/>
              <a:gd name="connsiteY1" fmla="*/ 42287 h 5545280"/>
              <a:gd name="connsiteX2" fmla="*/ 8438569 w 13051809"/>
              <a:gd name="connsiteY2" fmla="*/ 526880 h 5545280"/>
              <a:gd name="connsiteX3" fmla="*/ 10218305 w 13051809"/>
              <a:gd name="connsiteY3" fmla="*/ 2352997 h 5545280"/>
              <a:gd name="connsiteX4" fmla="*/ 11961331 w 13051809"/>
              <a:gd name="connsiteY4" fmla="*/ 3535727 h 5545280"/>
              <a:gd name="connsiteX5" fmla="*/ 13051809 w 13051809"/>
              <a:gd name="connsiteY5" fmla="*/ 5545280 h 5545280"/>
              <a:gd name="connsiteX0" fmla="*/ 0 w 13051809"/>
              <a:gd name="connsiteY0" fmla="*/ 956713 h 5545280"/>
              <a:gd name="connsiteX1" fmla="*/ 4148450 w 13051809"/>
              <a:gd name="connsiteY1" fmla="*/ 42287 h 5545280"/>
              <a:gd name="connsiteX2" fmla="*/ 8438569 w 13051809"/>
              <a:gd name="connsiteY2" fmla="*/ 526880 h 5545280"/>
              <a:gd name="connsiteX3" fmla="*/ 10218305 w 13051809"/>
              <a:gd name="connsiteY3" fmla="*/ 2352997 h 5545280"/>
              <a:gd name="connsiteX4" fmla="*/ 13051809 w 13051809"/>
              <a:gd name="connsiteY4" fmla="*/ 5545280 h 5545280"/>
              <a:gd name="connsiteX0" fmla="*/ 0 w 13051809"/>
              <a:gd name="connsiteY0" fmla="*/ 956713 h 5545280"/>
              <a:gd name="connsiteX1" fmla="*/ 4148450 w 13051809"/>
              <a:gd name="connsiteY1" fmla="*/ 42287 h 5545280"/>
              <a:gd name="connsiteX2" fmla="*/ 8438569 w 13051809"/>
              <a:gd name="connsiteY2" fmla="*/ 526880 h 5545280"/>
              <a:gd name="connsiteX3" fmla="*/ 10218306 w 13051809"/>
              <a:gd name="connsiteY3" fmla="*/ 2971871 h 5545280"/>
              <a:gd name="connsiteX4" fmla="*/ 13051809 w 13051809"/>
              <a:gd name="connsiteY4" fmla="*/ 5545280 h 5545280"/>
              <a:gd name="connsiteX0" fmla="*/ 0 w 13621040"/>
              <a:gd name="connsiteY0" fmla="*/ 956713 h 5506600"/>
              <a:gd name="connsiteX1" fmla="*/ 4148450 w 13621040"/>
              <a:gd name="connsiteY1" fmla="*/ 42287 h 5506600"/>
              <a:gd name="connsiteX2" fmla="*/ 8438569 w 13621040"/>
              <a:gd name="connsiteY2" fmla="*/ 526880 h 5506600"/>
              <a:gd name="connsiteX3" fmla="*/ 10218306 w 13621040"/>
              <a:gd name="connsiteY3" fmla="*/ 2971871 h 5506600"/>
              <a:gd name="connsiteX4" fmla="*/ 13621040 w 13621040"/>
              <a:gd name="connsiteY4" fmla="*/ 5506600 h 5506600"/>
              <a:gd name="connsiteX0" fmla="*/ 0 w 13621040"/>
              <a:gd name="connsiteY0" fmla="*/ 956713 h 5506600"/>
              <a:gd name="connsiteX1" fmla="*/ 4148450 w 13621040"/>
              <a:gd name="connsiteY1" fmla="*/ 42287 h 5506600"/>
              <a:gd name="connsiteX2" fmla="*/ 8438569 w 13621040"/>
              <a:gd name="connsiteY2" fmla="*/ 526880 h 5506600"/>
              <a:gd name="connsiteX3" fmla="*/ 10218306 w 13621040"/>
              <a:gd name="connsiteY3" fmla="*/ 2971871 h 5506600"/>
              <a:gd name="connsiteX4" fmla="*/ 11164409 w 13621040"/>
              <a:gd name="connsiteY4" fmla="*/ 2994212 h 5506600"/>
              <a:gd name="connsiteX5" fmla="*/ 13621040 w 13621040"/>
              <a:gd name="connsiteY5" fmla="*/ 5506600 h 5506600"/>
              <a:gd name="connsiteX0" fmla="*/ 0 w 13621040"/>
              <a:gd name="connsiteY0" fmla="*/ 956713 h 5506600"/>
              <a:gd name="connsiteX1" fmla="*/ 4148450 w 13621040"/>
              <a:gd name="connsiteY1" fmla="*/ 42287 h 5506600"/>
              <a:gd name="connsiteX2" fmla="*/ 8438569 w 13621040"/>
              <a:gd name="connsiteY2" fmla="*/ 526880 h 5506600"/>
              <a:gd name="connsiteX3" fmla="*/ 9307537 w 13621040"/>
              <a:gd name="connsiteY3" fmla="*/ 1966200 h 5506600"/>
              <a:gd name="connsiteX4" fmla="*/ 11164409 w 13621040"/>
              <a:gd name="connsiteY4" fmla="*/ 2994212 h 5506600"/>
              <a:gd name="connsiteX5" fmla="*/ 13621040 w 13621040"/>
              <a:gd name="connsiteY5" fmla="*/ 5506600 h 5506600"/>
              <a:gd name="connsiteX0" fmla="*/ 0 w 13621040"/>
              <a:gd name="connsiteY0" fmla="*/ 956713 h 5506600"/>
              <a:gd name="connsiteX1" fmla="*/ 4148450 w 13621040"/>
              <a:gd name="connsiteY1" fmla="*/ 42287 h 5506600"/>
              <a:gd name="connsiteX2" fmla="*/ 8438569 w 13621040"/>
              <a:gd name="connsiteY2" fmla="*/ 526880 h 5506600"/>
              <a:gd name="connsiteX3" fmla="*/ 9762921 w 13621040"/>
              <a:gd name="connsiteY3" fmla="*/ 1927520 h 5506600"/>
              <a:gd name="connsiteX4" fmla="*/ 11164409 w 13621040"/>
              <a:gd name="connsiteY4" fmla="*/ 2994212 h 5506600"/>
              <a:gd name="connsiteX5" fmla="*/ 13621040 w 13621040"/>
              <a:gd name="connsiteY5" fmla="*/ 5506600 h 5506600"/>
              <a:gd name="connsiteX0" fmla="*/ 0 w 13621040"/>
              <a:gd name="connsiteY0" fmla="*/ 956713 h 5506600"/>
              <a:gd name="connsiteX1" fmla="*/ 4148450 w 13621040"/>
              <a:gd name="connsiteY1" fmla="*/ 42287 h 5506600"/>
              <a:gd name="connsiteX2" fmla="*/ 8438569 w 13621040"/>
              <a:gd name="connsiteY2" fmla="*/ 526880 h 5506600"/>
              <a:gd name="connsiteX3" fmla="*/ 9762921 w 13621040"/>
              <a:gd name="connsiteY3" fmla="*/ 1927520 h 5506600"/>
              <a:gd name="connsiteX4" fmla="*/ 12226973 w 13621040"/>
              <a:gd name="connsiteY4" fmla="*/ 3535727 h 5506600"/>
              <a:gd name="connsiteX5" fmla="*/ 13621040 w 13621040"/>
              <a:gd name="connsiteY5" fmla="*/ 5506600 h 5506600"/>
              <a:gd name="connsiteX0" fmla="*/ 0 w 13165656"/>
              <a:gd name="connsiteY0" fmla="*/ 956713 h 5506600"/>
              <a:gd name="connsiteX1" fmla="*/ 4148450 w 13165656"/>
              <a:gd name="connsiteY1" fmla="*/ 42287 h 5506600"/>
              <a:gd name="connsiteX2" fmla="*/ 8438569 w 13165656"/>
              <a:gd name="connsiteY2" fmla="*/ 526880 h 5506600"/>
              <a:gd name="connsiteX3" fmla="*/ 9762921 w 13165656"/>
              <a:gd name="connsiteY3" fmla="*/ 1927520 h 5506600"/>
              <a:gd name="connsiteX4" fmla="*/ 12226973 w 13165656"/>
              <a:gd name="connsiteY4" fmla="*/ 3535727 h 5506600"/>
              <a:gd name="connsiteX5" fmla="*/ 13165656 w 13165656"/>
              <a:gd name="connsiteY5" fmla="*/ 5506600 h 5506600"/>
              <a:gd name="connsiteX0" fmla="*/ 0 w 13165656"/>
              <a:gd name="connsiteY0" fmla="*/ 956713 h 5506600"/>
              <a:gd name="connsiteX1" fmla="*/ 4148450 w 13165656"/>
              <a:gd name="connsiteY1" fmla="*/ 42287 h 5506600"/>
              <a:gd name="connsiteX2" fmla="*/ 8438569 w 13165656"/>
              <a:gd name="connsiteY2" fmla="*/ 526880 h 5506600"/>
              <a:gd name="connsiteX3" fmla="*/ 9762921 w 13165656"/>
              <a:gd name="connsiteY3" fmla="*/ 1927520 h 5506600"/>
              <a:gd name="connsiteX4" fmla="*/ 12226973 w 13165656"/>
              <a:gd name="connsiteY4" fmla="*/ 3535727 h 5506600"/>
              <a:gd name="connsiteX5" fmla="*/ 13165656 w 13165656"/>
              <a:gd name="connsiteY5" fmla="*/ 5506600 h 5506600"/>
              <a:gd name="connsiteX0" fmla="*/ 0 w 12711874"/>
              <a:gd name="connsiteY0" fmla="*/ 956713 h 5506600"/>
              <a:gd name="connsiteX1" fmla="*/ 4148450 w 12711874"/>
              <a:gd name="connsiteY1" fmla="*/ 42287 h 5506600"/>
              <a:gd name="connsiteX2" fmla="*/ 8438569 w 12711874"/>
              <a:gd name="connsiteY2" fmla="*/ 526880 h 5506600"/>
              <a:gd name="connsiteX3" fmla="*/ 9762921 w 12711874"/>
              <a:gd name="connsiteY3" fmla="*/ 1927520 h 5506600"/>
              <a:gd name="connsiteX4" fmla="*/ 12226973 w 12711874"/>
              <a:gd name="connsiteY4" fmla="*/ 3535727 h 5506600"/>
              <a:gd name="connsiteX5" fmla="*/ 12672323 w 12711874"/>
              <a:gd name="connsiteY5" fmla="*/ 5506600 h 5506600"/>
              <a:gd name="connsiteX0" fmla="*/ 0 w 12711874"/>
              <a:gd name="connsiteY0" fmla="*/ 956713 h 5506600"/>
              <a:gd name="connsiteX1" fmla="*/ 4148450 w 12711874"/>
              <a:gd name="connsiteY1" fmla="*/ 42287 h 5506600"/>
              <a:gd name="connsiteX2" fmla="*/ 8438569 w 12711874"/>
              <a:gd name="connsiteY2" fmla="*/ 526880 h 5506600"/>
              <a:gd name="connsiteX3" fmla="*/ 9762921 w 12711874"/>
              <a:gd name="connsiteY3" fmla="*/ 1927520 h 5506600"/>
              <a:gd name="connsiteX4" fmla="*/ 12226973 w 12711874"/>
              <a:gd name="connsiteY4" fmla="*/ 3535727 h 5506600"/>
              <a:gd name="connsiteX5" fmla="*/ 12672323 w 12711874"/>
              <a:gd name="connsiteY5" fmla="*/ 5506600 h 5506600"/>
              <a:gd name="connsiteX0" fmla="*/ 0 w 12711874"/>
              <a:gd name="connsiteY0" fmla="*/ 956713 h 5506600"/>
              <a:gd name="connsiteX1" fmla="*/ 4148450 w 12711874"/>
              <a:gd name="connsiteY1" fmla="*/ 42287 h 5506600"/>
              <a:gd name="connsiteX2" fmla="*/ 8438569 w 12711874"/>
              <a:gd name="connsiteY2" fmla="*/ 526880 h 5506600"/>
              <a:gd name="connsiteX3" fmla="*/ 9762921 w 12711874"/>
              <a:gd name="connsiteY3" fmla="*/ 2546395 h 5506600"/>
              <a:gd name="connsiteX4" fmla="*/ 12226973 w 12711874"/>
              <a:gd name="connsiteY4" fmla="*/ 3535727 h 5506600"/>
              <a:gd name="connsiteX5" fmla="*/ 12672323 w 12711874"/>
              <a:gd name="connsiteY5" fmla="*/ 5506600 h 5506600"/>
              <a:gd name="connsiteX0" fmla="*/ 0 w 12711874"/>
              <a:gd name="connsiteY0" fmla="*/ 956713 h 5506600"/>
              <a:gd name="connsiteX1" fmla="*/ 4148450 w 12711874"/>
              <a:gd name="connsiteY1" fmla="*/ 42287 h 5506600"/>
              <a:gd name="connsiteX2" fmla="*/ 8438569 w 12711874"/>
              <a:gd name="connsiteY2" fmla="*/ 526880 h 5506600"/>
              <a:gd name="connsiteX3" fmla="*/ 9762921 w 12711874"/>
              <a:gd name="connsiteY3" fmla="*/ 2120918 h 5506600"/>
              <a:gd name="connsiteX4" fmla="*/ 12226973 w 12711874"/>
              <a:gd name="connsiteY4" fmla="*/ 3535727 h 5506600"/>
              <a:gd name="connsiteX5" fmla="*/ 12672323 w 12711874"/>
              <a:gd name="connsiteY5" fmla="*/ 5506600 h 5506600"/>
              <a:gd name="connsiteX0" fmla="*/ 0 w 12672322"/>
              <a:gd name="connsiteY0" fmla="*/ 956713 h 5506600"/>
              <a:gd name="connsiteX1" fmla="*/ 4148450 w 12672322"/>
              <a:gd name="connsiteY1" fmla="*/ 42287 h 5506600"/>
              <a:gd name="connsiteX2" fmla="*/ 8438569 w 12672322"/>
              <a:gd name="connsiteY2" fmla="*/ 526880 h 5506600"/>
              <a:gd name="connsiteX3" fmla="*/ 9762921 w 12672322"/>
              <a:gd name="connsiteY3" fmla="*/ 2120918 h 5506600"/>
              <a:gd name="connsiteX4" fmla="*/ 11771588 w 12672322"/>
              <a:gd name="connsiteY4" fmla="*/ 3613086 h 5506600"/>
              <a:gd name="connsiteX5" fmla="*/ 12672323 w 12672322"/>
              <a:gd name="connsiteY5" fmla="*/ 5506600 h 550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72322" h="5506600">
                <a:moveTo>
                  <a:pt x="0" y="956713"/>
                </a:moveTo>
                <a:cubicBezTo>
                  <a:pt x="1601216" y="389785"/>
                  <a:pt x="2422344" y="1"/>
                  <a:pt x="4148450" y="42287"/>
                </a:cubicBezTo>
                <a:cubicBezTo>
                  <a:pt x="5760113" y="49097"/>
                  <a:pt x="7502824" y="180442"/>
                  <a:pt x="8438569" y="526880"/>
                </a:cubicBezTo>
                <a:cubicBezTo>
                  <a:pt x="9374314" y="873318"/>
                  <a:pt x="9207418" y="1606550"/>
                  <a:pt x="9762921" y="2120918"/>
                </a:cubicBezTo>
                <a:cubicBezTo>
                  <a:pt x="10318424" y="2635286"/>
                  <a:pt x="11286688" y="3048806"/>
                  <a:pt x="11771588" y="3613086"/>
                </a:cubicBezTo>
                <a:cubicBezTo>
                  <a:pt x="12256488" y="4177366"/>
                  <a:pt x="12359429" y="4849642"/>
                  <a:pt x="12672323" y="5506600"/>
                </a:cubicBezTo>
              </a:path>
            </a:pathLst>
          </a:custGeom>
          <a:noFill/>
          <a:ln w="215900" cap="flat" cmpd="sng">
            <a:gradFill flip="none" rotWithShape="1">
              <a:gsLst>
                <a:gs pos="67000">
                  <a:srgbClr val="0066FF">
                    <a:alpha val="76863"/>
                  </a:srgbClr>
                </a:gs>
                <a:gs pos="23000">
                  <a:srgbClr val="0000FF">
                    <a:alpha val="55686"/>
                  </a:srgbClr>
                </a:gs>
                <a:gs pos="52000">
                  <a:srgbClr val="0066FF">
                    <a:alpha val="33725"/>
                  </a:srgbClr>
                </a:gs>
              </a:gsLst>
              <a:lin ang="2700000" scaled="1"/>
              <a:tileRect/>
            </a:gradFill>
            <a:prstDash val="solid"/>
            <a:round/>
            <a:headEnd/>
            <a:tailEnd/>
          </a:ln>
          <a:effectLst/>
          <a:scene3d>
            <a:camera prst="orthographicFront"/>
            <a:lightRig rig="glow" dir="t">
              <a:rot lat="0" lon="0" rev="15000000"/>
            </a:lightRig>
          </a:scene3d>
          <a:sp3d prstMaterial="softEdge">
            <a:bevelT/>
          </a:sp3d>
        </p:spPr>
        <p:txBody>
          <a:bodyPr vert="horz" wrap="square" lIns="91440" tIns="45720" rIns="91440" bIns="45720" numCol="1" anchor="t" anchorCtr="0" compatLnSpc="1">
            <a:prstTxWarp prst="textNoShape">
              <a:avLst/>
            </a:prstTxWarp>
          </a:bodyPr>
          <a:lstStyle/>
          <a:p>
            <a:endParaRPr lang="it-IT"/>
          </a:p>
        </p:txBody>
      </p:sp>
      <p:grpSp>
        <p:nvGrpSpPr>
          <p:cNvPr id="8" name="Gruppo 94"/>
          <p:cNvGrpSpPr/>
          <p:nvPr/>
        </p:nvGrpSpPr>
        <p:grpSpPr>
          <a:xfrm>
            <a:off x="380420" y="4809420"/>
            <a:ext cx="2551243" cy="1175512"/>
            <a:chOff x="27110" y="4734205"/>
            <a:chExt cx="2828790" cy="1175511"/>
          </a:xfrm>
        </p:grpSpPr>
        <p:grpSp>
          <p:nvGrpSpPr>
            <p:cNvPr id="9" name="Gruppo 4"/>
            <p:cNvGrpSpPr>
              <a:grpSpLocks noChangeAspect="1"/>
            </p:cNvGrpSpPr>
            <p:nvPr/>
          </p:nvGrpSpPr>
          <p:grpSpPr>
            <a:xfrm flipV="1">
              <a:off x="27110" y="4734205"/>
              <a:ext cx="2828790" cy="277091"/>
              <a:chOff x="-214346" y="3122750"/>
              <a:chExt cx="8602723" cy="813301"/>
            </a:xfrm>
            <a:scene3d>
              <a:camera prst="orthographicFront"/>
              <a:lightRig rig="glow" dir="t">
                <a:rot lat="0" lon="0" rev="3600000"/>
              </a:lightRig>
            </a:scene3d>
          </p:grpSpPr>
          <p:sp>
            <p:nvSpPr>
              <p:cNvPr id="90" name="Freeform 7"/>
              <p:cNvSpPr>
                <a:spLocks/>
              </p:cNvSpPr>
              <p:nvPr/>
            </p:nvSpPr>
            <p:spPr bwMode="auto">
              <a:xfrm rot="21404699" flipV="1">
                <a:off x="-178551" y="3122750"/>
                <a:ext cx="8459912" cy="668338"/>
              </a:xfrm>
              <a:custGeom>
                <a:avLst/>
                <a:gdLst/>
                <a:ahLst/>
                <a:cxnLst>
                  <a:cxn ang="0">
                    <a:pos x="0" y="421"/>
                  </a:cxn>
                  <a:cxn ang="0">
                    <a:pos x="2362" y="41"/>
                  </a:cxn>
                  <a:cxn ang="0">
                    <a:pos x="4790" y="173"/>
                  </a:cxn>
                  <a:cxn ang="0">
                    <a:pos x="5986" y="122"/>
                  </a:cxn>
                </a:cxnLst>
                <a:rect l="0" t="0" r="r" b="b"/>
                <a:pathLst>
                  <a:path w="5986" h="421">
                    <a:moveTo>
                      <a:pt x="0" y="421"/>
                    </a:moveTo>
                    <a:cubicBezTo>
                      <a:pt x="782" y="251"/>
                      <a:pt x="1564" y="82"/>
                      <a:pt x="2362" y="41"/>
                    </a:cubicBezTo>
                    <a:cubicBezTo>
                      <a:pt x="3160" y="0"/>
                      <a:pt x="4186" y="160"/>
                      <a:pt x="4790" y="173"/>
                    </a:cubicBezTo>
                    <a:cubicBezTo>
                      <a:pt x="5394" y="186"/>
                      <a:pt x="5690" y="154"/>
                      <a:pt x="5986" y="122"/>
                    </a:cubicBezTo>
                  </a:path>
                </a:pathLst>
              </a:custGeom>
              <a:noFill/>
              <a:ln w="215900" cap="flat" cmpd="sng">
                <a:gradFill flip="none" rotWithShape="1">
                  <a:gsLst>
                    <a:gs pos="67000">
                      <a:srgbClr val="0066FF">
                        <a:alpha val="76863"/>
                      </a:srgbClr>
                    </a:gs>
                    <a:gs pos="23000">
                      <a:srgbClr val="0000FF">
                        <a:alpha val="55686"/>
                      </a:srgbClr>
                    </a:gs>
                    <a:gs pos="52000">
                      <a:srgbClr val="0066FF">
                        <a:alpha val="33725"/>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92" name="Figura a mano libera 3"/>
              <p:cNvSpPr/>
              <p:nvPr/>
            </p:nvSpPr>
            <p:spPr>
              <a:xfrm>
                <a:off x="-214346" y="3214690"/>
                <a:ext cx="8602723" cy="721361"/>
              </a:xfrm>
              <a:custGeom>
                <a:avLst/>
                <a:gdLst>
                  <a:gd name="connsiteX0" fmla="*/ 9729216 w 9729216"/>
                  <a:gd name="connsiteY0" fmla="*/ 184912 h 721360"/>
                  <a:gd name="connsiteX1" fmla="*/ 6851904 w 9729216"/>
                  <a:gd name="connsiteY1" fmla="*/ 696976 h 721360"/>
                  <a:gd name="connsiteX2" fmla="*/ 3108960 w 9729216"/>
                  <a:gd name="connsiteY2" fmla="*/ 38608 h 721360"/>
                  <a:gd name="connsiteX3" fmla="*/ 0 w 9729216"/>
                  <a:gd name="connsiteY3" fmla="*/ 465328 h 721360"/>
                </a:gdLst>
                <a:ahLst/>
                <a:cxnLst>
                  <a:cxn ang="0">
                    <a:pos x="connsiteX0" y="connsiteY0"/>
                  </a:cxn>
                  <a:cxn ang="0">
                    <a:pos x="connsiteX1" y="connsiteY1"/>
                  </a:cxn>
                  <a:cxn ang="0">
                    <a:pos x="connsiteX2" y="connsiteY2"/>
                  </a:cxn>
                  <a:cxn ang="0">
                    <a:pos x="connsiteX3" y="connsiteY3"/>
                  </a:cxn>
                </a:cxnLst>
                <a:rect l="l" t="t" r="r" b="b"/>
                <a:pathLst>
                  <a:path w="9729216" h="721360">
                    <a:moveTo>
                      <a:pt x="9729216" y="184912"/>
                    </a:moveTo>
                    <a:cubicBezTo>
                      <a:pt x="8842248" y="453136"/>
                      <a:pt x="7955280" y="721360"/>
                      <a:pt x="6851904" y="696976"/>
                    </a:cubicBezTo>
                    <a:cubicBezTo>
                      <a:pt x="5748528" y="672592"/>
                      <a:pt x="4250944" y="77216"/>
                      <a:pt x="3108960" y="38608"/>
                    </a:cubicBezTo>
                    <a:cubicBezTo>
                      <a:pt x="1966976" y="0"/>
                      <a:pt x="983488" y="232664"/>
                      <a:pt x="0" y="465328"/>
                    </a:cubicBezTo>
                  </a:path>
                </a:pathLst>
              </a:custGeom>
              <a:noFill/>
              <a:ln w="215900" cap="flat" cmpd="sng">
                <a:gradFill flip="none" rotWithShape="1">
                  <a:gsLst>
                    <a:gs pos="67000">
                      <a:srgbClr val="0066FF">
                        <a:alpha val="76863"/>
                      </a:srgbClr>
                    </a:gs>
                    <a:gs pos="23000">
                      <a:srgbClr val="0000FF">
                        <a:alpha val="55686"/>
                      </a:srgbClr>
                    </a:gs>
                    <a:gs pos="52000">
                      <a:srgbClr val="0066FF">
                        <a:alpha val="33725"/>
                      </a:srgbClr>
                    </a:gs>
                  </a:gsLst>
                  <a:lin ang="6000000" scaled="0"/>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grpSp>
        <p:sp>
          <p:nvSpPr>
            <p:cNvPr id="88" name="CasellaDiTesto 87"/>
            <p:cNvSpPr txBox="1"/>
            <p:nvPr/>
          </p:nvSpPr>
          <p:spPr>
            <a:xfrm>
              <a:off x="198719" y="5078720"/>
              <a:ext cx="2378553" cy="830996"/>
            </a:xfrm>
            <a:prstGeom prst="rect">
              <a:avLst/>
            </a:prstGeom>
            <a:noFill/>
          </p:spPr>
          <p:txBody>
            <a:bodyPr wrap="square" rtlCol="0">
              <a:spAutoFit/>
            </a:bodyPr>
            <a:lstStyle/>
            <a:p>
              <a:pPr algn="ctr"/>
              <a:r>
                <a:rPr lang="it-IT" sz="1600" dirty="0" smtClean="0">
                  <a:solidFill>
                    <a:schemeClr val="bg1"/>
                  </a:solidFill>
                  <a:effectLst>
                    <a:glow rad="101600">
                      <a:srgbClr val="0066FF">
                        <a:alpha val="60000"/>
                      </a:srgbClr>
                    </a:glow>
                    <a:outerShdw blurRad="571500" algn="ctr" rotWithShape="0">
                      <a:prstClr val="black">
                        <a:alpha val="90000"/>
                      </a:prstClr>
                    </a:outerShdw>
                  </a:effectLst>
                </a:rPr>
                <a:t>Posizione del governo americano sul Riscaldamento Globale</a:t>
              </a:r>
              <a:endParaRPr lang="it-IT" sz="1600" dirty="0">
                <a:solidFill>
                  <a:schemeClr val="bg1"/>
                </a:solidFill>
                <a:effectLst>
                  <a:glow rad="101600">
                    <a:srgbClr val="0066FF">
                      <a:alpha val="60000"/>
                    </a:srgbClr>
                  </a:glow>
                  <a:outerShdw blurRad="571500" algn="ctr" rotWithShape="0">
                    <a:prstClr val="black">
                      <a:alpha val="90000"/>
                    </a:prstClr>
                  </a:outerShdw>
                </a:effectLst>
              </a:endParaRPr>
            </a:p>
          </p:txBody>
        </p:sp>
      </p:grpSp>
      <p:sp>
        <p:nvSpPr>
          <p:cNvPr id="59" name="CasellaDiTesto 58"/>
          <p:cNvSpPr txBox="1"/>
          <p:nvPr/>
        </p:nvSpPr>
        <p:spPr>
          <a:xfrm>
            <a:off x="628337" y="4654499"/>
            <a:ext cx="1938351" cy="630942"/>
          </a:xfrm>
          <a:prstGeom prst="rect">
            <a:avLst/>
          </a:prstGeom>
          <a:noFill/>
        </p:spPr>
        <p:txBody>
          <a:bodyPr wrap="none" rtlCol="0">
            <a:spAutoFit/>
          </a:bodyPr>
          <a:lstStyle/>
          <a:p>
            <a:r>
              <a:rPr lang="it-IT" sz="3500" dirty="0">
                <a:solidFill>
                  <a:schemeClr val="bg1"/>
                </a:solidFill>
                <a:effectLst>
                  <a:glow rad="101600">
                    <a:schemeClr val="tx1">
                      <a:alpha val="60000"/>
                    </a:schemeClr>
                  </a:glow>
                </a:effectLst>
                <a:latin typeface="VTKS  mural" pitchFamily="2" charset="0"/>
                <a:hlinkClick r:id="rId19" action="ppaction://hlinksldjump"/>
              </a:rPr>
              <a:t>Scienze</a:t>
            </a:r>
            <a:endParaRPr lang="it-IT" sz="3500" dirty="0">
              <a:solidFill>
                <a:schemeClr val="bg1"/>
              </a:solidFill>
              <a:effectLst>
                <a:glow rad="101600">
                  <a:schemeClr val="tx1">
                    <a:alpha val="60000"/>
                  </a:schemeClr>
                </a:glow>
              </a:effectLst>
              <a:latin typeface="VTKS  mural" pitchFamily="2" charset="0"/>
            </a:endParaRPr>
          </a:p>
        </p:txBody>
      </p:sp>
      <p:pic>
        <p:nvPicPr>
          <p:cNvPr id="120" name="Immagine 119" descr="titolo.png"/>
          <p:cNvPicPr>
            <a:picLocks noChangeAspect="1"/>
          </p:cNvPicPr>
          <p:nvPr/>
        </p:nvPicPr>
        <p:blipFill>
          <a:blip r:embed="rId20"/>
          <a:stretch>
            <a:fillRect/>
          </a:stretch>
        </p:blipFill>
        <p:spPr>
          <a:xfrm>
            <a:off x="2869258" y="2588398"/>
            <a:ext cx="3429868" cy="1802909"/>
          </a:xfrm>
          <a:prstGeom prst="rect">
            <a:avLst/>
          </a:prstGeom>
          <a:effectLst>
            <a:outerShdw blurRad="1270000" sx="127000" sy="127000" algn="ctr" rotWithShape="0">
              <a:prstClr val="black"/>
            </a:outerShdw>
          </a:effectLst>
        </p:spPr>
      </p:pic>
      <p:sp>
        <p:nvSpPr>
          <p:cNvPr id="121" name="CasellaDiTesto 120"/>
          <p:cNvSpPr txBox="1"/>
          <p:nvPr/>
        </p:nvSpPr>
        <p:spPr>
          <a:xfrm>
            <a:off x="3811753" y="3781858"/>
            <a:ext cx="1526380" cy="323165"/>
          </a:xfrm>
          <a:prstGeom prst="rect">
            <a:avLst/>
          </a:prstGeom>
        </p:spPr>
        <p:txBody>
          <a:bodyPr wrap="none" rtlCol="0">
            <a:spAutoFit/>
          </a:bodyPr>
          <a:lstStyle/>
          <a:p>
            <a:pPr algn="just">
              <a:buFont typeface="Arial" pitchFamily="34" charset="0"/>
              <a:buChar char="►"/>
            </a:pPr>
            <a:r>
              <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21" action="ppaction://hlinksldjump"/>
              </a:rPr>
              <a:t>Introduzione</a:t>
            </a:r>
            <a:endPar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olo 47"/>
          <p:cNvSpPr>
            <a:spLocks noGrp="1"/>
          </p:cNvSpPr>
          <p:nvPr>
            <p:ph type="title"/>
          </p:nvPr>
        </p:nvSpPr>
        <p:spPr/>
        <p:txBody>
          <a:bodyPr/>
          <a:lstStyle/>
          <a:p>
            <a:r>
              <a:rPr lang="it-IT" dirty="0" smtClean="0"/>
              <a:t>Introduzione</a:t>
            </a:r>
            <a:endParaRPr lang="it-IT" dirty="0"/>
          </a:p>
        </p:txBody>
      </p:sp>
      <p:grpSp>
        <p:nvGrpSpPr>
          <p:cNvPr id="19" name="Gruppo 8"/>
          <p:cNvGrpSpPr/>
          <p:nvPr/>
        </p:nvGrpSpPr>
        <p:grpSpPr>
          <a:xfrm>
            <a:off x="-15602" y="-13937"/>
            <a:ext cx="9159602" cy="6871937"/>
            <a:chOff x="-15602" y="-13937"/>
            <a:chExt cx="9159602" cy="6871937"/>
          </a:xfrm>
        </p:grpSpPr>
        <p:pic>
          <p:nvPicPr>
            <p:cNvPr id="29" name="Picture 2"/>
            <p:cNvPicPr>
              <a:picLocks noChangeAspect="1" noChangeArrowheads="1"/>
            </p:cNvPicPr>
            <p:nvPr/>
          </p:nvPicPr>
          <p:blipFill>
            <a:blip r:embed="rId2">
              <a:lum bright="-20000" contrast="-20000"/>
            </a:blip>
            <a:srcRect l="8055" t="29754" r="59595" b="20070"/>
            <a:stretch>
              <a:fillRect/>
            </a:stretch>
          </p:blipFill>
          <p:spPr bwMode="auto">
            <a:xfrm>
              <a:off x="-15602" y="159832"/>
              <a:ext cx="1780810" cy="2071554"/>
            </a:xfrm>
            <a:prstGeom prst="rect">
              <a:avLst/>
            </a:prstGeom>
            <a:noFill/>
            <a:effectLst/>
          </p:spPr>
        </p:pic>
        <p:pic>
          <p:nvPicPr>
            <p:cNvPr id="30" name="Picture 2" descr="http://dalailama.com/images/pgallery/printable5.jpg"/>
            <p:cNvPicPr>
              <a:picLocks noChangeAspect="1" noChangeArrowheads="1"/>
            </p:cNvPicPr>
            <p:nvPr/>
          </p:nvPicPr>
          <p:blipFill>
            <a:blip r:embed="rId3" cstate="print">
              <a:lum bright="-20000" contrast="-20000"/>
            </a:blip>
            <a:srcRect t="6707"/>
            <a:stretch>
              <a:fillRect/>
            </a:stretch>
          </p:blipFill>
          <p:spPr bwMode="auto">
            <a:xfrm>
              <a:off x="0" y="3882878"/>
              <a:ext cx="1885082" cy="2672159"/>
            </a:xfrm>
            <a:prstGeom prst="rect">
              <a:avLst/>
            </a:prstGeom>
            <a:noFill/>
            <a:effectLst/>
          </p:spPr>
        </p:pic>
        <p:pic>
          <p:nvPicPr>
            <p:cNvPr id="31" name="Picture 12" descr="http://personales.ya.com/muntanya/textos/imatges/heidegger.jpg"/>
            <p:cNvPicPr>
              <a:picLocks noChangeAspect="1" noChangeArrowheads="1"/>
            </p:cNvPicPr>
            <p:nvPr/>
          </p:nvPicPr>
          <p:blipFill>
            <a:blip r:embed="rId4">
              <a:lum bright="-20000" contrast="-20000"/>
            </a:blip>
            <a:srcRect l="5039" r="4343"/>
            <a:stretch>
              <a:fillRect/>
            </a:stretch>
          </p:blipFill>
          <p:spPr bwMode="auto">
            <a:xfrm>
              <a:off x="2492346" y="0"/>
              <a:ext cx="3081402" cy="2388799"/>
            </a:xfrm>
            <a:prstGeom prst="rect">
              <a:avLst/>
            </a:prstGeom>
            <a:noFill/>
          </p:spPr>
        </p:pic>
        <p:pic>
          <p:nvPicPr>
            <p:cNvPr id="32" name="Immagine 31" descr="kathmandu1.jpg"/>
            <p:cNvPicPr>
              <a:picLocks noChangeAspect="1"/>
            </p:cNvPicPr>
            <p:nvPr/>
          </p:nvPicPr>
          <p:blipFill>
            <a:blip r:embed="rId5">
              <a:lum bright="-20000" contrast="-20000"/>
            </a:blip>
            <a:srcRect r="-217"/>
            <a:stretch>
              <a:fillRect/>
            </a:stretch>
          </p:blipFill>
          <p:spPr>
            <a:xfrm>
              <a:off x="3419271" y="2217107"/>
              <a:ext cx="3237561" cy="2229077"/>
            </a:xfrm>
            <a:prstGeom prst="rect">
              <a:avLst/>
            </a:prstGeom>
          </p:spPr>
        </p:pic>
        <p:pic>
          <p:nvPicPr>
            <p:cNvPr id="33" name="Picture 2" descr="http://farm2.static.flickr.com/1248/1207269826_f6e6d439f1.jpg"/>
            <p:cNvPicPr>
              <a:picLocks noChangeAspect="1" noChangeArrowheads="1"/>
            </p:cNvPicPr>
            <p:nvPr/>
          </p:nvPicPr>
          <p:blipFill>
            <a:blip r:embed="rId6">
              <a:lum bright="-20000" contrast="-20000"/>
            </a:blip>
            <a:srcRect l="8672" r="6956"/>
            <a:stretch>
              <a:fillRect/>
            </a:stretch>
          </p:blipFill>
          <p:spPr bwMode="auto">
            <a:xfrm>
              <a:off x="4968946" y="4365414"/>
              <a:ext cx="2731221" cy="2492586"/>
            </a:xfrm>
            <a:prstGeom prst="rect">
              <a:avLst/>
            </a:prstGeom>
            <a:noFill/>
            <a:effectLst/>
          </p:spPr>
        </p:pic>
        <p:pic>
          <p:nvPicPr>
            <p:cNvPr id="34" name="Picture 2" descr="http://www.comune.modena.it/istorico/image/iniziative/guerra_muri/propaganda_02.jpg"/>
            <p:cNvPicPr>
              <a:picLocks noChangeAspect="1" noChangeArrowheads="1"/>
            </p:cNvPicPr>
            <p:nvPr/>
          </p:nvPicPr>
          <p:blipFill>
            <a:blip r:embed="rId7">
              <a:lum bright="-20000" contrast="-20000"/>
            </a:blip>
            <a:srcRect/>
            <a:stretch>
              <a:fillRect/>
            </a:stretch>
          </p:blipFill>
          <p:spPr bwMode="auto">
            <a:xfrm>
              <a:off x="2450072" y="4096010"/>
              <a:ext cx="1881795" cy="2761989"/>
            </a:xfrm>
            <a:prstGeom prst="rect">
              <a:avLst/>
            </a:prstGeom>
            <a:noFill/>
            <a:effectLst/>
          </p:spPr>
        </p:pic>
        <p:pic>
          <p:nvPicPr>
            <p:cNvPr id="35" name="Picture 3" descr="http://upload.wikimedia.org/wikipedia/commons/0/0e/Oscar_Wilde_%281854-1900%29_1889%2C_May_23._Picture_by_W._and_D._Downey.jpg"/>
            <p:cNvPicPr>
              <a:picLocks noChangeAspect="1" noChangeArrowheads="1"/>
            </p:cNvPicPr>
            <p:nvPr/>
          </p:nvPicPr>
          <p:blipFill>
            <a:blip r:embed="rId8">
              <a:lum bright="-20000" contrast="-20000"/>
            </a:blip>
            <a:srcRect r="16554" b="6538"/>
            <a:stretch>
              <a:fillRect/>
            </a:stretch>
          </p:blipFill>
          <p:spPr bwMode="auto">
            <a:xfrm>
              <a:off x="7177414" y="2462784"/>
              <a:ext cx="1966586" cy="3287414"/>
            </a:xfrm>
            <a:prstGeom prst="rect">
              <a:avLst/>
            </a:prstGeom>
            <a:noFill/>
          </p:spPr>
        </p:pic>
        <p:pic>
          <p:nvPicPr>
            <p:cNvPr id="36" name="Picture 1" descr="Pirandello[1]"/>
            <p:cNvPicPr>
              <a:picLocks noChangeAspect="1" noChangeArrowheads="1"/>
            </p:cNvPicPr>
            <p:nvPr/>
          </p:nvPicPr>
          <p:blipFill>
            <a:blip r:embed="rId9">
              <a:lum bright="-20000" contrast="-20000"/>
            </a:blip>
            <a:srcRect/>
            <a:stretch>
              <a:fillRect/>
            </a:stretch>
          </p:blipFill>
          <p:spPr bwMode="auto">
            <a:xfrm>
              <a:off x="6120384" y="-13937"/>
              <a:ext cx="2279904" cy="2647204"/>
            </a:xfrm>
            <a:prstGeom prst="rect">
              <a:avLst/>
            </a:prstGeom>
            <a:noFill/>
            <a:ln w="9525">
              <a:solidFill>
                <a:srgbClr val="000000">
                  <a:alpha val="20000"/>
                </a:srgbClr>
              </a:solidFill>
              <a:miter lim="800000"/>
              <a:headEnd/>
              <a:tailEnd/>
            </a:ln>
          </p:spPr>
        </p:pic>
        <p:pic>
          <p:nvPicPr>
            <p:cNvPr id="37" name="Picture 2" descr="http://www.interware.it/tsr/scuole/percorsi/giulia/images/Seneca.jpg"/>
            <p:cNvPicPr>
              <a:picLocks noChangeAspect="1" noChangeArrowheads="1"/>
            </p:cNvPicPr>
            <p:nvPr/>
          </p:nvPicPr>
          <p:blipFill>
            <a:blip r:embed="rId10">
              <a:clrChange>
                <a:clrFrom>
                  <a:srgbClr val="010101"/>
                </a:clrFrom>
                <a:clrTo>
                  <a:srgbClr val="010101">
                    <a:alpha val="0"/>
                  </a:srgbClr>
                </a:clrTo>
              </a:clrChange>
              <a:lum bright="-20000" contrast="-20000"/>
            </a:blip>
            <a:srcRect/>
            <a:stretch>
              <a:fillRect/>
            </a:stretch>
          </p:blipFill>
          <p:spPr bwMode="auto">
            <a:xfrm>
              <a:off x="1002604" y="1572768"/>
              <a:ext cx="2167316" cy="3089048"/>
            </a:xfrm>
            <a:prstGeom prst="rect">
              <a:avLst/>
            </a:prstGeom>
            <a:noFill/>
          </p:spPr>
        </p:pic>
      </p:grpSp>
      <p:sp>
        <p:nvSpPr>
          <p:cNvPr id="10" name="Freeform 7"/>
          <p:cNvSpPr>
            <a:spLocks/>
          </p:cNvSpPr>
          <p:nvPr/>
        </p:nvSpPr>
        <p:spPr bwMode="auto">
          <a:xfrm rot="21404699" flipV="1">
            <a:off x="-186733" y="269454"/>
            <a:ext cx="9502775" cy="409545"/>
          </a:xfrm>
          <a:custGeom>
            <a:avLst/>
            <a:gdLst/>
            <a:ahLst/>
            <a:cxnLst>
              <a:cxn ang="0">
                <a:pos x="0" y="421"/>
              </a:cxn>
              <a:cxn ang="0">
                <a:pos x="2362" y="41"/>
              </a:cxn>
              <a:cxn ang="0">
                <a:pos x="4790" y="173"/>
              </a:cxn>
              <a:cxn ang="0">
                <a:pos x="5986" y="122"/>
              </a:cxn>
            </a:cxnLst>
            <a:rect l="0" t="0" r="r" b="b"/>
            <a:pathLst>
              <a:path w="5986" h="421">
                <a:moveTo>
                  <a:pt x="0" y="421"/>
                </a:moveTo>
                <a:cubicBezTo>
                  <a:pt x="782" y="251"/>
                  <a:pt x="1564" y="82"/>
                  <a:pt x="2362" y="41"/>
                </a:cubicBezTo>
                <a:cubicBezTo>
                  <a:pt x="3160" y="0"/>
                  <a:pt x="4186" y="160"/>
                  <a:pt x="4790" y="173"/>
                </a:cubicBezTo>
                <a:cubicBezTo>
                  <a:pt x="5394" y="186"/>
                  <a:pt x="5690" y="154"/>
                  <a:pt x="5986" y="122"/>
                </a:cubicBezTo>
              </a:path>
            </a:pathLst>
          </a:custGeom>
          <a:noFill/>
          <a:ln w="635000" cap="flat" cmpd="sng">
            <a:gradFill flip="none" rotWithShape="1">
              <a:gsLst>
                <a:gs pos="67000">
                  <a:srgbClr val="FF3300">
                    <a:alpha val="77000"/>
                  </a:srgbClr>
                </a:gs>
                <a:gs pos="23000">
                  <a:srgbClr val="CC0000">
                    <a:alpha val="56000"/>
                  </a:srgbClr>
                </a:gs>
                <a:gs pos="52000">
                  <a:srgbClr val="FF0000">
                    <a:alpha val="34000"/>
                  </a:srgbClr>
                </a:gs>
              </a:gsLst>
              <a:lin ang="5400000" scaled="0"/>
              <a:tileRect/>
            </a:gradFill>
            <a:prstDash val="solid"/>
            <a:round/>
            <a:headEnd/>
            <a:tailEnd/>
          </a:ln>
          <a:effectLst/>
          <a:scene3d>
            <a:camera prst="orthographicFront"/>
            <a:lightRig rig="balanced" dir="t"/>
          </a:scene3d>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17" name="Figura a mano libera 16"/>
          <p:cNvSpPr/>
          <p:nvPr/>
        </p:nvSpPr>
        <p:spPr>
          <a:xfrm>
            <a:off x="-214346" y="389074"/>
            <a:ext cx="9534144" cy="525326"/>
          </a:xfrm>
          <a:custGeom>
            <a:avLst/>
            <a:gdLst>
              <a:gd name="connsiteX0" fmla="*/ 0 w 9534144"/>
              <a:gd name="connsiteY0" fmla="*/ 1158240 h 1158240"/>
              <a:gd name="connsiteX1" fmla="*/ 4791456 w 9534144"/>
              <a:gd name="connsiteY1" fmla="*/ 12192 h 1158240"/>
              <a:gd name="connsiteX2" fmla="*/ 9534144 w 9534144"/>
              <a:gd name="connsiteY2" fmla="*/ 1085088 h 1158240"/>
              <a:gd name="connsiteX0" fmla="*/ 0 w 9534144"/>
              <a:gd name="connsiteY0" fmla="*/ 1158240 h 1158240"/>
              <a:gd name="connsiteX1" fmla="*/ 3791292 w 9534144"/>
              <a:gd name="connsiteY1" fmla="*/ 12192 h 1158240"/>
              <a:gd name="connsiteX2" fmla="*/ 9534144 w 9534144"/>
              <a:gd name="connsiteY2" fmla="*/ 1085088 h 1158240"/>
              <a:gd name="connsiteX0" fmla="*/ 0 w 9534144"/>
              <a:gd name="connsiteY0" fmla="*/ 926618 h 926618"/>
              <a:gd name="connsiteX1" fmla="*/ 4148450 w 9534144"/>
              <a:gd name="connsiteY1" fmla="*/ 12192 h 926618"/>
              <a:gd name="connsiteX2" fmla="*/ 9534144 w 9534144"/>
              <a:gd name="connsiteY2" fmla="*/ 853466 h 926618"/>
            </a:gdLst>
            <a:ahLst/>
            <a:cxnLst>
              <a:cxn ang="0">
                <a:pos x="connsiteX0" y="connsiteY0"/>
              </a:cxn>
              <a:cxn ang="0">
                <a:pos x="connsiteX1" y="connsiteY1"/>
              </a:cxn>
              <a:cxn ang="0">
                <a:pos x="connsiteX2" y="connsiteY2"/>
              </a:cxn>
            </a:cxnLst>
            <a:rect l="l" t="t" r="r" b="b"/>
            <a:pathLst>
              <a:path w="9534144" h="926618">
                <a:moveTo>
                  <a:pt x="0" y="926618"/>
                </a:moveTo>
                <a:cubicBezTo>
                  <a:pt x="1601216" y="359690"/>
                  <a:pt x="2559426" y="24384"/>
                  <a:pt x="4148450" y="12192"/>
                </a:cubicBezTo>
                <a:cubicBezTo>
                  <a:pt x="5737474" y="0"/>
                  <a:pt x="7957312" y="310922"/>
                  <a:pt x="9534144" y="853466"/>
                </a:cubicBezTo>
              </a:path>
            </a:pathLst>
          </a:custGeom>
          <a:noFill/>
          <a:ln w="635000">
            <a:gradFill flip="none" rotWithShape="1">
              <a:gsLst>
                <a:gs pos="15000">
                  <a:srgbClr val="FF3300">
                    <a:alpha val="75000"/>
                  </a:srgbClr>
                </a:gs>
                <a:gs pos="61000">
                  <a:srgbClr val="C00000">
                    <a:alpha val="23000"/>
                  </a:srgbClr>
                </a:gs>
                <a:gs pos="82000">
                  <a:srgbClr val="FF2D2D">
                    <a:alpha val="88000"/>
                  </a:srgbClr>
                </a:gs>
              </a:gsLst>
              <a:lin ang="16500000" scaled="0"/>
              <a:tileRect/>
            </a:gradFill>
          </a:ln>
          <a:scene3d>
            <a:camera prst="orthographicFront"/>
            <a:lightRig rig="balanced" dir="t"/>
          </a:scene3d>
          <a:sp3d prstMaterial="softEdge">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18" name="Figura a mano libera 17"/>
          <p:cNvSpPr/>
          <p:nvPr/>
        </p:nvSpPr>
        <p:spPr>
          <a:xfrm>
            <a:off x="-214346" y="389098"/>
            <a:ext cx="9729216" cy="442037"/>
          </a:xfrm>
          <a:custGeom>
            <a:avLst/>
            <a:gdLst>
              <a:gd name="connsiteX0" fmla="*/ 9729216 w 9729216"/>
              <a:gd name="connsiteY0" fmla="*/ 184912 h 721360"/>
              <a:gd name="connsiteX1" fmla="*/ 6851904 w 9729216"/>
              <a:gd name="connsiteY1" fmla="*/ 696976 h 721360"/>
              <a:gd name="connsiteX2" fmla="*/ 3108960 w 9729216"/>
              <a:gd name="connsiteY2" fmla="*/ 38608 h 721360"/>
              <a:gd name="connsiteX3" fmla="*/ 0 w 9729216"/>
              <a:gd name="connsiteY3" fmla="*/ 465328 h 721360"/>
            </a:gdLst>
            <a:ahLst/>
            <a:cxnLst>
              <a:cxn ang="0">
                <a:pos x="connsiteX0" y="connsiteY0"/>
              </a:cxn>
              <a:cxn ang="0">
                <a:pos x="connsiteX1" y="connsiteY1"/>
              </a:cxn>
              <a:cxn ang="0">
                <a:pos x="connsiteX2" y="connsiteY2"/>
              </a:cxn>
              <a:cxn ang="0">
                <a:pos x="connsiteX3" y="connsiteY3"/>
              </a:cxn>
            </a:cxnLst>
            <a:rect l="l" t="t" r="r" b="b"/>
            <a:pathLst>
              <a:path w="9729216" h="721360">
                <a:moveTo>
                  <a:pt x="9729216" y="184912"/>
                </a:moveTo>
                <a:cubicBezTo>
                  <a:pt x="8842248" y="453136"/>
                  <a:pt x="7955280" y="721360"/>
                  <a:pt x="6851904" y="696976"/>
                </a:cubicBezTo>
                <a:cubicBezTo>
                  <a:pt x="5748528" y="672592"/>
                  <a:pt x="4250944" y="77216"/>
                  <a:pt x="3108960" y="38608"/>
                </a:cubicBezTo>
                <a:cubicBezTo>
                  <a:pt x="1966976" y="0"/>
                  <a:pt x="983488" y="232664"/>
                  <a:pt x="0" y="465328"/>
                </a:cubicBezTo>
              </a:path>
            </a:pathLst>
          </a:custGeom>
          <a:noFill/>
          <a:ln w="635000">
            <a:gradFill flip="none" rotWithShape="1">
              <a:gsLst>
                <a:gs pos="0">
                  <a:srgbClr val="FF3300">
                    <a:alpha val="41000"/>
                  </a:srgbClr>
                </a:gs>
                <a:gs pos="49000">
                  <a:srgbClr val="C00000">
                    <a:alpha val="25000"/>
                  </a:srgbClr>
                </a:gs>
                <a:gs pos="100000">
                  <a:srgbClr val="FF0000">
                    <a:alpha val="78000"/>
                  </a:srgbClr>
                </a:gs>
              </a:gsLst>
              <a:lin ang="5400000" scaled="0"/>
              <a:tileRect/>
            </a:gradFill>
          </a:ln>
          <a:scene3d>
            <a:camera prst="orthographicFront"/>
            <a:lightRig rig="balanced" dir="t"/>
          </a:scene3d>
          <a:sp3d prstMaterial="softEdge">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13" name="CasellaDiTesto 12"/>
          <p:cNvSpPr txBox="1"/>
          <p:nvPr/>
        </p:nvSpPr>
        <p:spPr>
          <a:xfrm>
            <a:off x="1167061" y="1082947"/>
            <a:ext cx="6809878" cy="769441"/>
          </a:xfrm>
          <a:prstGeom prst="rect">
            <a:avLst/>
          </a:prstGeom>
          <a:noFill/>
        </p:spPr>
        <p:txBody>
          <a:bodyPr vert="horz" wrap="none" rtlCol="0" anchor="ctr" anchorCtr="0">
            <a:spAutoFit/>
          </a:bodyPr>
          <a:lstStyle/>
          <a:p>
            <a:pPr algn="ctr">
              <a:tabLst>
                <a:tab pos="0" algn="ctr"/>
              </a:tabLst>
            </a:pPr>
            <a:r>
              <a:rPr lang="it-IT" sz="3200" dirty="0" smtClean="0">
                <a:solidFill>
                  <a:schemeClr val="bg1"/>
                </a:solidFill>
                <a:effectLst/>
                <a:latin typeface="You Are Loved" pitchFamily="2" charset="0"/>
              </a:rPr>
              <a:t>chi c</a:t>
            </a:r>
            <a:r>
              <a:rPr lang="it-IT" sz="4400" dirty="0" smtClean="0">
                <a:solidFill>
                  <a:schemeClr val="bg1">
                    <a:lumMod val="65000"/>
                  </a:schemeClr>
                </a:solidFill>
                <a:effectLst/>
                <a:latin typeface="You Are Loved" pitchFamily="2" charset="0"/>
              </a:rPr>
              <a:t>ostruisce</a:t>
            </a:r>
            <a:r>
              <a:rPr lang="it-IT" sz="3200" dirty="0" smtClean="0">
                <a:solidFill>
                  <a:schemeClr val="bg1"/>
                </a:solidFill>
                <a:effectLst/>
                <a:latin typeface="You Are Loved" pitchFamily="2" charset="0"/>
              </a:rPr>
              <a:t> il pensiero della massa?</a:t>
            </a:r>
            <a:endParaRPr lang="it-IT" sz="3200" dirty="0">
              <a:solidFill>
                <a:schemeClr val="bg1"/>
              </a:solidFill>
              <a:effectLst/>
              <a:latin typeface="You Are Loved" pitchFamily="2" charset="0"/>
            </a:endParaRPr>
          </a:p>
        </p:txBody>
      </p:sp>
      <p:grpSp>
        <p:nvGrpSpPr>
          <p:cNvPr id="9" name="Gruppo 8"/>
          <p:cNvGrpSpPr>
            <a:grpSpLocks noChangeAspect="1"/>
          </p:cNvGrpSpPr>
          <p:nvPr/>
        </p:nvGrpSpPr>
        <p:grpSpPr>
          <a:xfrm>
            <a:off x="2653048" y="0"/>
            <a:ext cx="3837905" cy="1323971"/>
            <a:chOff x="829848" y="0"/>
            <a:chExt cx="7484307" cy="2581881"/>
          </a:xfrm>
        </p:grpSpPr>
        <p:sp>
          <p:nvSpPr>
            <p:cNvPr id="11" name="Rettangolo 10"/>
            <p:cNvSpPr/>
            <p:nvPr/>
          </p:nvSpPr>
          <p:spPr>
            <a:xfrm>
              <a:off x="829848" y="0"/>
              <a:ext cx="7484307" cy="1880312"/>
            </a:xfrm>
            <a:prstGeom prst="rect">
              <a:avLst/>
            </a:prstGeom>
            <a:noFill/>
          </p:spPr>
          <p:txBody>
            <a:bodyPr wrap="none" lIns="91440" tIns="45720" rIns="91440" bIns="45720">
              <a:prstTxWarp prst="textDeflate">
                <a:avLst>
                  <a:gd name="adj" fmla="val 13271"/>
                </a:avLst>
              </a:prstTxWarp>
              <a:spAutoFit/>
              <a:scene3d>
                <a:camera prst="orthographicFront"/>
                <a:lightRig rig="soft" dir="t">
                  <a:rot lat="0" lon="0" rev="10800000"/>
                </a:lightRig>
              </a:scene3d>
              <a:sp3d>
                <a:contourClr>
                  <a:srgbClr val="DDDDDD"/>
                </a:contourClr>
              </a:sp3d>
            </a:bodyPr>
            <a:lstStyle/>
            <a:p>
              <a:pPr algn="ctr"/>
              <a:r>
                <a:rPr lang="it-IT" sz="9600" cap="none" spc="150" dirty="0" smtClean="0">
                  <a:ln w="11430">
                    <a:noFill/>
                  </a:ln>
                  <a:solidFill>
                    <a:schemeClr val="bg1"/>
                  </a:solidFill>
                  <a:effectLst>
                    <a:outerShdw blurRad="25400" algn="tl" rotWithShape="0">
                      <a:srgbClr val="000000">
                        <a:alpha val="43000"/>
                      </a:srgbClr>
                    </a:outerShdw>
                    <a:reflection blurRad="6350" stA="55000" endA="300" endPos="45500" dir="5400000" sy="-100000" algn="bl" rotWithShape="0"/>
                  </a:effectLst>
                  <a:latin typeface="VTKS  mural" pitchFamily="2" charset="0"/>
                </a:rPr>
                <a:t>Informazione</a:t>
              </a:r>
              <a:endParaRPr lang="it-IT" sz="9600" cap="none" spc="150" dirty="0">
                <a:ln w="11430">
                  <a:noFill/>
                </a:ln>
                <a:solidFill>
                  <a:schemeClr val="bg1"/>
                </a:solidFill>
                <a:effectLst>
                  <a:outerShdw blurRad="25400" algn="tl" rotWithShape="0">
                    <a:srgbClr val="000000">
                      <a:alpha val="43000"/>
                    </a:srgbClr>
                  </a:outerShdw>
                  <a:reflection blurRad="6350" stA="55000" endA="300" endPos="45500" dir="5400000" sy="-100000" algn="bl" rotWithShape="0"/>
                </a:effectLst>
                <a:latin typeface="VTKS  mural" pitchFamily="2" charset="0"/>
              </a:endParaRPr>
            </a:p>
          </p:txBody>
        </p:sp>
        <p:sp>
          <p:nvSpPr>
            <p:cNvPr id="12" name="Rettangolo 11"/>
            <p:cNvSpPr/>
            <p:nvPr/>
          </p:nvSpPr>
          <p:spPr>
            <a:xfrm>
              <a:off x="2706747" y="1081391"/>
              <a:ext cx="3811243" cy="1500490"/>
            </a:xfrm>
            <a:prstGeom prst="rect">
              <a:avLst/>
            </a:prstGeom>
            <a:noFill/>
          </p:spPr>
          <p:txBody>
            <a:bodyPr wrap="none" lIns="91440" tIns="45720" rIns="91440" bIns="45720">
              <a:spAutoFit/>
            </a:bodyPr>
            <a:lstStyle/>
            <a:p>
              <a:pPr lvl="0" algn="ctr" fontAlgn="base">
                <a:spcBef>
                  <a:spcPct val="0"/>
                </a:spcBef>
                <a:spcAft>
                  <a:spcPct val="0"/>
                </a:spcAft>
              </a:pPr>
              <a:r>
                <a:rPr lang="it-IT" sz="4400" dirty="0" smtClean="0">
                  <a:solidFill>
                    <a:schemeClr val="bg1"/>
                  </a:solidFill>
                  <a:latin typeface="You Are Loved" pitchFamily="2" charset="0"/>
                </a:rPr>
                <a:t>e potere</a:t>
              </a:r>
              <a:endParaRPr lang="it-IT" sz="800" dirty="0" smtClean="0">
                <a:latin typeface="Arial" pitchFamily="34" charset="0"/>
              </a:endParaRPr>
            </a:p>
          </p:txBody>
        </p:sp>
      </p:grpSp>
      <p:sp>
        <p:nvSpPr>
          <p:cNvPr id="15" name="Rettangolo 14"/>
          <p:cNvSpPr/>
          <p:nvPr/>
        </p:nvSpPr>
        <p:spPr>
          <a:xfrm>
            <a:off x="103031" y="2397240"/>
            <a:ext cx="8937938" cy="4185761"/>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vert="horz" wrap="square" lIns="91440" tIns="45720" rIns="91440" bIns="45720" numCol="1" anchor="t" anchorCtr="0" compatLnSpc="1">
            <a:prstTxWarp prst="textNoShape">
              <a:avLst/>
            </a:prstTxWarp>
            <a:spAutoFit/>
          </a:bodyPr>
          <a:lstStyle/>
          <a:p>
            <a:pPr algn="just" fontAlgn="base">
              <a:spcBef>
                <a:spcPct val="0"/>
              </a:spcBef>
              <a:spcAft>
                <a:spcPct val="0"/>
              </a:spcAft>
            </a:pPr>
            <a:r>
              <a:rPr lang="it-IT" sz="14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Il termine informazione deriva dal verbo latino informo che significa dar forma, modellare.</a:t>
            </a:r>
          </a:p>
          <a:p>
            <a:pPr algn="just" fontAlgn="base">
              <a:spcBef>
                <a:spcPct val="0"/>
              </a:spcBef>
              <a:spcAft>
                <a:spcPct val="0"/>
              </a:spcAft>
            </a:pPr>
            <a:r>
              <a:rPr lang="it-IT" sz="14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Il compito di informare è da sempre appartenuto ad intellettuali, uomini di cultura, giornalisti, che si assumono la responsabilità di formare la coscienza sociale mediante la trasmissione di dati e notizie. Un ruolo che diventa sempre più scomodo se i dati e le notizie oggetto dell'informazione sono di intralcio a chi detiene il potere. </a:t>
            </a:r>
          </a:p>
          <a:p>
            <a:pPr algn="just" fontAlgn="base">
              <a:spcBef>
                <a:spcPct val="0"/>
              </a:spcBef>
              <a:spcAft>
                <a:spcPct val="0"/>
              </a:spcAft>
            </a:pPr>
            <a:r>
              <a:rPr lang="it-IT" sz="14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Nessuno stato, democrazia o dittatura che sia, può fare a meno del consenso dei cittadini. Si è visto pertanto che il metodo migliore per creare consenso è il controllo dell'informazione. </a:t>
            </a:r>
          </a:p>
          <a:p>
            <a:pPr algn="just" fontAlgn="base">
              <a:spcBef>
                <a:spcPct val="0"/>
              </a:spcBef>
              <a:spcAft>
                <a:spcPct val="0"/>
              </a:spcAft>
            </a:pPr>
            <a:r>
              <a:rPr lang="it-IT" sz="14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Quando un organo di informazione, riguardo a un certo fatto, dice esattamente ciò che ci aspetteremmo o non ci offre un contraddittorio, significa che l'informazione che ci trasmette è uguale a zero. </a:t>
            </a:r>
          </a:p>
          <a:p>
            <a:pPr algn="just" fontAlgn="base">
              <a:spcBef>
                <a:spcPct val="0"/>
              </a:spcBef>
              <a:spcAft>
                <a:spcPct val="0"/>
              </a:spcAft>
            </a:pPr>
            <a:r>
              <a:rPr lang="it-IT" sz="14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E' una tendenza che ricorre spesso nella storia quella di uniformare e asservire l'informazione agli interessi del potere.</a:t>
            </a:r>
          </a:p>
          <a:p>
            <a:pPr algn="just" fontAlgn="base">
              <a:spcBef>
                <a:spcPct val="0"/>
              </a:spcBef>
              <a:spcAft>
                <a:spcPct val="0"/>
              </a:spcAft>
            </a:pPr>
            <a:endParaRPr lang="it-IT" sz="14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endParaRPr>
          </a:p>
          <a:p>
            <a:pPr algn="just"/>
            <a:r>
              <a:rPr lang="it-IT" sz="14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A partire dall’età del principato romano durante la quale l'intellettuale, cioè colui che informa, si lega personalmente al principe ricevendone protezione in cambio della sua gratitudine e consenso; passando per la propaganda nei regimi nazista e fascista periodo in cui i mezzi di comunicazione di massa del tempo (la radio, i giornali, il cinema) erano direttamente controllati dagli organi dei partiti; per giungere ai giorni nostri in cui il potere politico degli Stati Uniti di America consente di controllare, manipolare e sovvertire informazioni e dati statistici e scientifici; facendo riferimenti ai fatti della stretta attualità che riguardano la questione tibetana sottoposta alla severa censura del governo cinese; analizzeremo il controverso rapporto tra informazione e potere.</a:t>
            </a:r>
          </a:p>
        </p:txBody>
      </p:sp>
      <p:grpSp>
        <p:nvGrpSpPr>
          <p:cNvPr id="60" name="Gruppo 59"/>
          <p:cNvGrpSpPr/>
          <p:nvPr/>
        </p:nvGrpSpPr>
        <p:grpSpPr>
          <a:xfrm>
            <a:off x="1133302" y="2015905"/>
            <a:ext cx="6877396" cy="190800"/>
            <a:chOff x="1008042" y="7113998"/>
            <a:chExt cx="6877396" cy="190800"/>
          </a:xfrm>
        </p:grpSpPr>
        <p:sp>
          <p:nvSpPr>
            <p:cNvPr id="50"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200" dirty="0" smtClean="0">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hlinkClick r:id="rId11" action="ppaction://hlinksldjump"/>
                </a:rPr>
                <a:t>I</a:t>
              </a:r>
              <a:r>
                <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hlinkClick r:id="rId11" action="ppaction://hlinksldjump"/>
                </a:rPr>
                <a:t>ntro</a:t>
              </a:r>
              <a:endPar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endParaRPr>
            </a:p>
          </p:txBody>
        </p:sp>
        <p:sp>
          <p:nvSpPr>
            <p:cNvPr id="51" name="AutoShape 17">
              <a:hlinkClick r:id="rId12"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200" dirty="0" smtClean="0">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hlinkClick r:id="rId13" action="ppaction://hlinksldjump"/>
                </a:rPr>
                <a:t>Scienze</a:t>
              </a:r>
              <a:endPar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endParaRPr>
            </a:p>
          </p:txBody>
        </p:sp>
        <p:sp>
          <p:nvSpPr>
            <p:cNvPr id="52" name="AutoShape 18">
              <a:hlinkClick r:id="rId12"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hlinkClick r:id="rId14" action="ppaction://hlinksldjump"/>
                </a:rPr>
                <a:t>Latino</a:t>
              </a:r>
              <a:endPar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endParaRPr>
            </a:p>
          </p:txBody>
        </p:sp>
        <p:sp>
          <p:nvSpPr>
            <p:cNvPr id="53"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hlinkClick r:id="rId15" action="ppaction://hlinksldjump"/>
                </a:rPr>
                <a:t>Arte</a:t>
              </a:r>
              <a:endPar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endParaRPr>
            </a:p>
          </p:txBody>
        </p:sp>
        <p:sp>
          <p:nvSpPr>
            <p:cNvPr id="54"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00" dirty="0" smtClean="0">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hlinkClick r:id="rId16" action="ppaction://hlinksldjump"/>
                </a:rPr>
                <a:t>Questione Tibet</a:t>
              </a:r>
              <a:endPar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endParaRPr>
            </a:p>
          </p:txBody>
        </p:sp>
        <p:sp>
          <p:nvSpPr>
            <p:cNvPr id="55"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hlinkClick r:id="rId17" action="ppaction://hlinksldjump"/>
                </a:rPr>
                <a:t>Filosofia</a:t>
              </a:r>
              <a:endPar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endParaRPr>
            </a:p>
          </p:txBody>
        </p:sp>
        <p:sp>
          <p:nvSpPr>
            <p:cNvPr id="56"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200" dirty="0" smtClean="0">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hlinkClick r:id="rId18" action="ppaction://hlinksldjump"/>
                </a:rPr>
                <a:t>Storia</a:t>
              </a:r>
              <a:endPar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endParaRPr>
            </a:p>
          </p:txBody>
        </p:sp>
        <p:sp>
          <p:nvSpPr>
            <p:cNvPr id="57"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hlinkClick r:id="rId19" action="ppaction://hlinksldjump"/>
                </a:rPr>
                <a:t>Italiano</a:t>
              </a:r>
              <a:endPar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endParaRPr>
            </a:p>
          </p:txBody>
        </p:sp>
        <p:sp>
          <p:nvSpPr>
            <p:cNvPr id="58"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hlinkClick r:id="rId20" action="ppaction://hlinksldjump"/>
                </a:rPr>
                <a:t>Inglese</a:t>
              </a:r>
              <a:endPar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endParaRPr>
            </a:p>
          </p:txBody>
        </p:sp>
        <p:sp>
          <p:nvSpPr>
            <p:cNvPr id="59"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200" dirty="0" smtClean="0">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hlinkClick r:id="rId21" action="ppaction://hlinksldjump"/>
                </a:rPr>
                <a:t>Ed. Fisica</a:t>
              </a:r>
              <a:endParaRPr kumimoji="0" lang="it-IT" sz="1200" u="none" strike="noStrike" cap="none" normalizeH="0" baseline="0" dirty="0" smtClean="0">
                <a:ln>
                  <a:noFill/>
                </a:ln>
                <a:solidFill>
                  <a:schemeClr val="bg1"/>
                </a:solidFill>
                <a:effectLst>
                  <a:glow rad="101600">
                    <a:schemeClr val="tx1">
                      <a:alpha val="40000"/>
                    </a:schemeClr>
                  </a:glow>
                  <a:reflection blurRad="6350" stA="55000" endA="50" endPos="85000" dir="5400000" sy="-100000" algn="bl" rotWithShape="0"/>
                </a:effectLst>
                <a:latin typeface="Arial" pitchFamily="34" charset="0"/>
                <a:cs typeface="Arial" pitchFamily="34" charset="0"/>
              </a:endParaRPr>
            </a:p>
          </p:txBody>
        </p:sp>
      </p:grpSp>
      <p:sp>
        <p:nvSpPr>
          <p:cNvPr id="61" name="CasellaDiTesto 60">
            <a:hlinkClick r:id="rId22" action="ppaction://hlinksldjump"/>
          </p:cNvPr>
          <p:cNvSpPr txBox="1"/>
          <p:nvPr/>
        </p:nvSpPr>
        <p:spPr>
          <a:xfrm>
            <a:off x="3502637" y="6463430"/>
            <a:ext cx="2138727" cy="323165"/>
          </a:xfrm>
          <a:prstGeom prst="rect">
            <a:avLst/>
          </a:prstGeom>
        </p:spPr>
        <p:txBody>
          <a:bodyPr wrap="none" rtlCol="0">
            <a:spAutoFit/>
          </a:bodyPr>
          <a:lstStyle/>
          <a:p>
            <a:pPr algn="just">
              <a:buFont typeface="Arial" pitchFamily="34" charset="0"/>
              <a:buChar char="►"/>
            </a:pPr>
            <a:r>
              <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1" action="ppaction://hlinksldjump"/>
              </a:rPr>
              <a:t>Mappa Concettuale</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olo 41"/>
          <p:cNvSpPr>
            <a:spLocks noGrp="1"/>
          </p:cNvSpPr>
          <p:nvPr>
            <p:ph type="ctrTitle"/>
          </p:nvPr>
        </p:nvSpPr>
        <p:spPr>
          <a:xfrm>
            <a:off x="2008862" y="5949863"/>
            <a:ext cx="5126277" cy="908137"/>
          </a:xfrm>
        </p:spPr>
        <p:txBody>
          <a:bodyPr/>
          <a:lstStyle/>
          <a:p>
            <a:r>
              <a:rPr lang="it-IT" dirty="0" smtClean="0"/>
              <a:t>Latino</a:t>
            </a:r>
            <a:endParaRPr lang="it-IT" dirty="0"/>
          </a:p>
        </p:txBody>
      </p:sp>
      <p:grpSp>
        <p:nvGrpSpPr>
          <p:cNvPr id="2" name="Gruppo 11"/>
          <p:cNvGrpSpPr/>
          <p:nvPr/>
        </p:nvGrpSpPr>
        <p:grpSpPr>
          <a:xfrm>
            <a:off x="0" y="0"/>
            <a:ext cx="9131121" cy="6858000"/>
            <a:chOff x="0" y="0"/>
            <a:chExt cx="9131121" cy="6858000"/>
          </a:xfrm>
        </p:grpSpPr>
        <p:pic>
          <p:nvPicPr>
            <p:cNvPr id="11" name="Picture 4" descr="Immagine:Seneca.jpg">
              <a:hlinkClick r:id="rId2"/>
            </p:cNvPr>
            <p:cNvPicPr>
              <a:picLocks noChangeAspect="1" noChangeArrowheads="1"/>
            </p:cNvPicPr>
            <p:nvPr/>
          </p:nvPicPr>
          <p:blipFill>
            <a:blip r:embed="rId3"/>
            <a:srcRect/>
            <a:stretch>
              <a:fillRect/>
            </a:stretch>
          </p:blipFill>
          <p:spPr bwMode="auto">
            <a:xfrm>
              <a:off x="6723800" y="4069724"/>
              <a:ext cx="1936303" cy="2788276"/>
            </a:xfrm>
            <a:prstGeom prst="rect">
              <a:avLst/>
            </a:prstGeom>
            <a:noFill/>
          </p:spPr>
        </p:pic>
        <p:pic>
          <p:nvPicPr>
            <p:cNvPr id="4" name="Picture 2" descr="http://rmcisadu.let.uniroma1.it/seneca/image/seneca3.jpg"/>
            <p:cNvPicPr>
              <a:picLocks noChangeAspect="1" noChangeArrowheads="1"/>
            </p:cNvPicPr>
            <p:nvPr/>
          </p:nvPicPr>
          <p:blipFill>
            <a:blip r:embed="rId4"/>
            <a:srcRect/>
            <a:stretch>
              <a:fillRect/>
            </a:stretch>
          </p:blipFill>
          <p:spPr bwMode="auto">
            <a:xfrm>
              <a:off x="269563" y="386366"/>
              <a:ext cx="2201162" cy="2985484"/>
            </a:xfrm>
            <a:prstGeom prst="rect">
              <a:avLst/>
            </a:prstGeom>
            <a:noFill/>
          </p:spPr>
        </p:pic>
        <p:pic>
          <p:nvPicPr>
            <p:cNvPr id="16386" name="Picture 2" descr="http://www.summagallicana.it/lessico/s/Seneca.jpg"/>
            <p:cNvPicPr>
              <a:picLocks noChangeAspect="1" noChangeArrowheads="1"/>
            </p:cNvPicPr>
            <p:nvPr/>
          </p:nvPicPr>
          <p:blipFill>
            <a:blip r:embed="rId5"/>
            <a:srcRect/>
            <a:stretch>
              <a:fillRect/>
            </a:stretch>
          </p:blipFill>
          <p:spPr bwMode="auto">
            <a:xfrm>
              <a:off x="6640810" y="90153"/>
              <a:ext cx="2490311" cy="3193961"/>
            </a:xfrm>
            <a:prstGeom prst="rect">
              <a:avLst/>
            </a:prstGeom>
            <a:noFill/>
          </p:spPr>
        </p:pic>
        <p:pic>
          <p:nvPicPr>
            <p:cNvPr id="16388" name="Picture 4" descr="Immagine:Seneca.jpg">
              <a:hlinkClick r:id="rId2"/>
            </p:cNvPr>
            <p:cNvPicPr>
              <a:picLocks noChangeAspect="1" noChangeArrowheads="1"/>
            </p:cNvPicPr>
            <p:nvPr/>
          </p:nvPicPr>
          <p:blipFill>
            <a:blip r:embed="rId3"/>
            <a:srcRect/>
            <a:stretch>
              <a:fillRect/>
            </a:stretch>
          </p:blipFill>
          <p:spPr bwMode="auto">
            <a:xfrm>
              <a:off x="3117715" y="0"/>
              <a:ext cx="2420200" cy="3485088"/>
            </a:xfrm>
            <a:prstGeom prst="rect">
              <a:avLst/>
            </a:prstGeom>
            <a:noFill/>
          </p:spPr>
        </p:pic>
        <p:pic>
          <p:nvPicPr>
            <p:cNvPr id="16390" name="Picture 6" descr="http://www.christianismus.it/img/tacito1.jpg"/>
            <p:cNvPicPr>
              <a:picLocks noChangeAspect="1" noChangeArrowheads="1"/>
            </p:cNvPicPr>
            <p:nvPr/>
          </p:nvPicPr>
          <p:blipFill>
            <a:blip r:embed="rId6"/>
            <a:srcRect/>
            <a:stretch>
              <a:fillRect/>
            </a:stretch>
          </p:blipFill>
          <p:spPr bwMode="auto">
            <a:xfrm>
              <a:off x="0" y="4041324"/>
              <a:ext cx="1953073" cy="2816676"/>
            </a:xfrm>
            <a:prstGeom prst="rect">
              <a:avLst/>
            </a:prstGeom>
            <a:noFill/>
          </p:spPr>
        </p:pic>
        <p:pic>
          <p:nvPicPr>
            <p:cNvPr id="16392" name="Picture 8" descr="http://www.progettovidio.it/immagini/tacito.jpg"/>
            <p:cNvPicPr>
              <a:picLocks noChangeAspect="1" noChangeArrowheads="1"/>
            </p:cNvPicPr>
            <p:nvPr/>
          </p:nvPicPr>
          <p:blipFill>
            <a:blip r:embed="rId7"/>
            <a:srcRect/>
            <a:stretch>
              <a:fillRect/>
            </a:stretch>
          </p:blipFill>
          <p:spPr bwMode="auto">
            <a:xfrm>
              <a:off x="1829159" y="3090929"/>
              <a:ext cx="1377680" cy="1903703"/>
            </a:xfrm>
            <a:prstGeom prst="rect">
              <a:avLst/>
            </a:prstGeom>
            <a:noFill/>
          </p:spPr>
        </p:pic>
        <p:pic>
          <p:nvPicPr>
            <p:cNvPr id="16394" name="Picture 10" descr="http://www.italystl.com/storia/Nero.jpg"/>
            <p:cNvPicPr>
              <a:picLocks noChangeAspect="1" noChangeArrowheads="1"/>
            </p:cNvPicPr>
            <p:nvPr/>
          </p:nvPicPr>
          <p:blipFill>
            <a:blip r:embed="rId8"/>
            <a:srcRect/>
            <a:stretch>
              <a:fillRect/>
            </a:stretch>
          </p:blipFill>
          <p:spPr bwMode="auto">
            <a:xfrm>
              <a:off x="3114272" y="4000500"/>
              <a:ext cx="2114550" cy="2857500"/>
            </a:xfrm>
            <a:prstGeom prst="rect">
              <a:avLst/>
            </a:prstGeom>
            <a:noFill/>
          </p:spPr>
        </p:pic>
        <p:pic>
          <p:nvPicPr>
            <p:cNvPr id="16396" name="Picture 12" descr="http://www.vesuvioincoming.com/images/pliniogiovane.gif"/>
            <p:cNvPicPr>
              <a:picLocks noChangeAspect="1" noChangeArrowheads="1"/>
            </p:cNvPicPr>
            <p:nvPr/>
          </p:nvPicPr>
          <p:blipFill>
            <a:blip r:embed="rId9"/>
            <a:srcRect/>
            <a:stretch>
              <a:fillRect/>
            </a:stretch>
          </p:blipFill>
          <p:spPr bwMode="auto">
            <a:xfrm>
              <a:off x="4983231" y="1970468"/>
              <a:ext cx="1876425" cy="2419350"/>
            </a:xfrm>
            <a:prstGeom prst="rect">
              <a:avLst/>
            </a:prstGeom>
            <a:noFill/>
          </p:spPr>
        </p:pic>
      </p:grpSp>
      <p:grpSp>
        <p:nvGrpSpPr>
          <p:cNvPr id="3" name="Gruppo 12"/>
          <p:cNvGrpSpPr/>
          <p:nvPr/>
        </p:nvGrpSpPr>
        <p:grpSpPr>
          <a:xfrm>
            <a:off x="6440" y="0"/>
            <a:ext cx="9131121" cy="6858000"/>
            <a:chOff x="0" y="0"/>
            <a:chExt cx="9131121" cy="6858000"/>
          </a:xfrm>
        </p:grpSpPr>
        <p:pic>
          <p:nvPicPr>
            <p:cNvPr id="14" name="Picture 4" descr="Immagine:Seneca.jpg">
              <a:hlinkClick r:id="rId2"/>
            </p:cNvPr>
            <p:cNvPicPr>
              <a:picLocks noChangeAspect="1" noChangeArrowheads="1"/>
            </p:cNvPicPr>
            <p:nvPr/>
          </p:nvPicPr>
          <p:blipFill>
            <a:blip r:embed="rId3">
              <a:lum bright="-20000" contrast="-30000"/>
            </a:blip>
            <a:srcRect/>
            <a:stretch>
              <a:fillRect/>
            </a:stretch>
          </p:blipFill>
          <p:spPr bwMode="auto">
            <a:xfrm>
              <a:off x="6723800" y="4069724"/>
              <a:ext cx="1936303" cy="2788276"/>
            </a:xfrm>
            <a:prstGeom prst="rect">
              <a:avLst/>
            </a:prstGeom>
            <a:noFill/>
          </p:spPr>
        </p:pic>
        <p:pic>
          <p:nvPicPr>
            <p:cNvPr id="15" name="Picture 2" descr="http://rmcisadu.let.uniroma1.it/seneca/image/seneca3.jpg"/>
            <p:cNvPicPr>
              <a:picLocks noChangeAspect="1" noChangeArrowheads="1"/>
            </p:cNvPicPr>
            <p:nvPr/>
          </p:nvPicPr>
          <p:blipFill>
            <a:blip r:embed="rId4">
              <a:lum bright="-20000" contrast="-30000"/>
            </a:blip>
            <a:srcRect/>
            <a:stretch>
              <a:fillRect/>
            </a:stretch>
          </p:blipFill>
          <p:spPr bwMode="auto">
            <a:xfrm>
              <a:off x="269563" y="386366"/>
              <a:ext cx="2201162" cy="2985484"/>
            </a:xfrm>
            <a:prstGeom prst="rect">
              <a:avLst/>
            </a:prstGeom>
            <a:noFill/>
          </p:spPr>
        </p:pic>
        <p:pic>
          <p:nvPicPr>
            <p:cNvPr id="16" name="Picture 2" descr="http://www.summagallicana.it/lessico/s/Seneca.jpg"/>
            <p:cNvPicPr>
              <a:picLocks noChangeAspect="1" noChangeArrowheads="1"/>
            </p:cNvPicPr>
            <p:nvPr/>
          </p:nvPicPr>
          <p:blipFill>
            <a:blip r:embed="rId5">
              <a:lum bright="-20000" contrast="-30000"/>
            </a:blip>
            <a:srcRect/>
            <a:stretch>
              <a:fillRect/>
            </a:stretch>
          </p:blipFill>
          <p:spPr bwMode="auto">
            <a:xfrm>
              <a:off x="6640810" y="90153"/>
              <a:ext cx="2490311" cy="3193961"/>
            </a:xfrm>
            <a:prstGeom prst="rect">
              <a:avLst/>
            </a:prstGeom>
            <a:noFill/>
          </p:spPr>
        </p:pic>
        <p:pic>
          <p:nvPicPr>
            <p:cNvPr id="17" name="Picture 4" descr="Immagine:Seneca.jpg">
              <a:hlinkClick r:id="rId2"/>
            </p:cNvPr>
            <p:cNvPicPr>
              <a:picLocks noChangeAspect="1" noChangeArrowheads="1"/>
            </p:cNvPicPr>
            <p:nvPr/>
          </p:nvPicPr>
          <p:blipFill>
            <a:blip r:embed="rId3">
              <a:lum bright="-20000" contrast="-30000"/>
            </a:blip>
            <a:srcRect/>
            <a:stretch>
              <a:fillRect/>
            </a:stretch>
          </p:blipFill>
          <p:spPr bwMode="auto">
            <a:xfrm>
              <a:off x="3117715" y="0"/>
              <a:ext cx="2420200" cy="3485088"/>
            </a:xfrm>
            <a:prstGeom prst="rect">
              <a:avLst/>
            </a:prstGeom>
            <a:noFill/>
          </p:spPr>
        </p:pic>
        <p:pic>
          <p:nvPicPr>
            <p:cNvPr id="18" name="Picture 6" descr="http://www.christianismus.it/img/tacito1.jpg"/>
            <p:cNvPicPr>
              <a:picLocks noChangeAspect="1" noChangeArrowheads="1"/>
            </p:cNvPicPr>
            <p:nvPr/>
          </p:nvPicPr>
          <p:blipFill>
            <a:blip r:embed="rId6">
              <a:lum bright="-20000" contrast="-30000"/>
            </a:blip>
            <a:srcRect/>
            <a:stretch>
              <a:fillRect/>
            </a:stretch>
          </p:blipFill>
          <p:spPr bwMode="auto">
            <a:xfrm>
              <a:off x="0" y="4041324"/>
              <a:ext cx="1953073" cy="2816676"/>
            </a:xfrm>
            <a:prstGeom prst="rect">
              <a:avLst/>
            </a:prstGeom>
            <a:noFill/>
          </p:spPr>
        </p:pic>
        <p:pic>
          <p:nvPicPr>
            <p:cNvPr id="19" name="Picture 8" descr="http://www.progettovidio.it/immagini/tacito.jpg"/>
            <p:cNvPicPr>
              <a:picLocks noChangeAspect="1" noChangeArrowheads="1"/>
            </p:cNvPicPr>
            <p:nvPr/>
          </p:nvPicPr>
          <p:blipFill>
            <a:blip r:embed="rId7">
              <a:lum bright="-20000" contrast="-30000"/>
            </a:blip>
            <a:srcRect/>
            <a:stretch>
              <a:fillRect/>
            </a:stretch>
          </p:blipFill>
          <p:spPr bwMode="auto">
            <a:xfrm>
              <a:off x="1829159" y="3090929"/>
              <a:ext cx="1377680" cy="1903703"/>
            </a:xfrm>
            <a:prstGeom prst="rect">
              <a:avLst/>
            </a:prstGeom>
            <a:noFill/>
          </p:spPr>
        </p:pic>
        <p:pic>
          <p:nvPicPr>
            <p:cNvPr id="20" name="Picture 10" descr="http://www.italystl.com/storia/Nero.jpg"/>
            <p:cNvPicPr>
              <a:picLocks noChangeAspect="1" noChangeArrowheads="1"/>
            </p:cNvPicPr>
            <p:nvPr/>
          </p:nvPicPr>
          <p:blipFill>
            <a:blip r:embed="rId8">
              <a:lum bright="-20000" contrast="-30000"/>
            </a:blip>
            <a:srcRect/>
            <a:stretch>
              <a:fillRect/>
            </a:stretch>
          </p:blipFill>
          <p:spPr bwMode="auto">
            <a:xfrm>
              <a:off x="3114272" y="4000500"/>
              <a:ext cx="2114550" cy="2857500"/>
            </a:xfrm>
            <a:prstGeom prst="rect">
              <a:avLst/>
            </a:prstGeom>
            <a:noFill/>
          </p:spPr>
        </p:pic>
        <p:pic>
          <p:nvPicPr>
            <p:cNvPr id="21" name="Picture 12" descr="http://www.vesuvioincoming.com/images/pliniogiovane.gif"/>
            <p:cNvPicPr>
              <a:picLocks noChangeAspect="1" noChangeArrowheads="1"/>
            </p:cNvPicPr>
            <p:nvPr/>
          </p:nvPicPr>
          <p:blipFill>
            <a:blip r:embed="rId9">
              <a:lum bright="-20000" contrast="-30000"/>
            </a:blip>
            <a:srcRect/>
            <a:stretch>
              <a:fillRect/>
            </a:stretch>
          </p:blipFill>
          <p:spPr bwMode="auto">
            <a:xfrm>
              <a:off x="4983231" y="1970468"/>
              <a:ext cx="1876425" cy="2419350"/>
            </a:xfrm>
            <a:prstGeom prst="rect">
              <a:avLst/>
            </a:prstGeom>
            <a:noFill/>
          </p:spPr>
        </p:pic>
      </p:grpSp>
      <p:sp>
        <p:nvSpPr>
          <p:cNvPr id="22" name="Rettangolo 21"/>
          <p:cNvSpPr/>
          <p:nvPr/>
        </p:nvSpPr>
        <p:spPr>
          <a:xfrm>
            <a:off x="9733" y="2"/>
            <a:ext cx="2167001" cy="1214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Freeform 3"/>
          <p:cNvSpPr>
            <a:spLocks/>
          </p:cNvSpPr>
          <p:nvPr/>
        </p:nvSpPr>
        <p:spPr bwMode="auto">
          <a:xfrm rot="16714346">
            <a:off x="2407898" y="2985348"/>
            <a:ext cx="9768035" cy="684222"/>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006600">
                  <a:alpha val="76000"/>
                </a:srgbClr>
              </a:gs>
              <a:gs pos="23000">
                <a:srgbClr val="00CC00">
                  <a:alpha val="52000"/>
                </a:srgbClr>
              </a:gs>
              <a:gs pos="52000">
                <a:srgbClr val="92D050">
                  <a:alpha val="65000"/>
                </a:srgbClr>
              </a:gs>
            </a:gsLst>
            <a:lin ang="5040000" scaled="0"/>
          </a:gradFill>
          <a:ln w="635000" cap="flat" cmpd="sng">
            <a:gradFill flip="none" rotWithShape="1">
              <a:gsLst>
                <a:gs pos="67000">
                  <a:srgbClr val="008200">
                    <a:alpha val="64706"/>
                  </a:srgbClr>
                </a:gs>
                <a:gs pos="23000">
                  <a:srgbClr val="00CC00">
                    <a:alpha val="52000"/>
                  </a:srgbClr>
                </a:gs>
                <a:gs pos="52000">
                  <a:srgbClr val="00CC00">
                    <a:alpha val="63000"/>
                  </a:srgbClr>
                </a:gs>
              </a:gsLst>
              <a:lin ang="15600000" scaled="0"/>
              <a:tileRect/>
            </a:gradFill>
            <a:prstDash val="solid"/>
            <a:round/>
            <a:headEnd/>
            <a:tailEnd/>
          </a:ln>
          <a:effectLst/>
          <a:scene3d>
            <a:camera prst="orthographicFront"/>
            <a:lightRig rig="glow" dir="t">
              <a:rot lat="0" lon="0" rev="72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24" name="Freeform 4"/>
          <p:cNvSpPr>
            <a:spLocks/>
          </p:cNvSpPr>
          <p:nvPr/>
        </p:nvSpPr>
        <p:spPr bwMode="auto">
          <a:xfrm rot="5074407" flipH="1">
            <a:off x="2597718" y="2018090"/>
            <a:ext cx="8470664" cy="3051632"/>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006600">
                  <a:alpha val="76000"/>
                </a:srgbClr>
              </a:gs>
              <a:gs pos="23000">
                <a:srgbClr val="00CC00">
                  <a:alpha val="52000"/>
                </a:srgbClr>
              </a:gs>
              <a:gs pos="52000">
                <a:srgbClr val="92D050">
                  <a:alpha val="65000"/>
                </a:srgbClr>
              </a:gs>
            </a:gsLst>
            <a:lin ang="5040000" scaled="0"/>
          </a:gradFill>
          <a:ln w="635000" cap="flat" cmpd="sng">
            <a:gradFill flip="none" rotWithShape="1">
              <a:gsLst>
                <a:gs pos="67000">
                  <a:srgbClr val="008200">
                    <a:alpha val="64706"/>
                  </a:srgbClr>
                </a:gs>
                <a:gs pos="23000">
                  <a:srgbClr val="00CC00">
                    <a:alpha val="52000"/>
                  </a:srgbClr>
                </a:gs>
                <a:gs pos="52000">
                  <a:srgbClr val="00CC00">
                    <a:alpha val="63000"/>
                  </a:srgbClr>
                </a:gs>
              </a:gsLst>
              <a:lin ang="15600000" scaled="0"/>
              <a:tileRect/>
            </a:gradFill>
            <a:prstDash val="solid"/>
            <a:round/>
            <a:headEnd/>
            <a:tailEnd/>
          </a:ln>
          <a:effectLst/>
          <a:scene3d>
            <a:camera prst="orthographicFront"/>
            <a:lightRig rig="glow" dir="t">
              <a:rot lat="0" lon="0" rev="72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25" name="Freeform 3"/>
          <p:cNvSpPr>
            <a:spLocks/>
          </p:cNvSpPr>
          <p:nvPr/>
        </p:nvSpPr>
        <p:spPr bwMode="auto">
          <a:xfrm rot="21310822">
            <a:off x="-599448" y="-356932"/>
            <a:ext cx="10369392" cy="755967"/>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006600">
                  <a:alpha val="76000"/>
                </a:srgbClr>
              </a:gs>
              <a:gs pos="23000">
                <a:srgbClr val="00CC00">
                  <a:alpha val="52000"/>
                </a:srgbClr>
              </a:gs>
              <a:gs pos="52000">
                <a:srgbClr val="92D050">
                  <a:alpha val="65000"/>
                </a:srgbClr>
              </a:gs>
            </a:gsLst>
            <a:lin ang="5040000" scaled="0"/>
          </a:gradFill>
          <a:ln w="635000" cap="flat" cmpd="sng">
            <a:gradFill flip="none" rotWithShape="1">
              <a:gsLst>
                <a:gs pos="67000">
                  <a:srgbClr val="008200">
                    <a:alpha val="64706"/>
                  </a:srgbClr>
                </a:gs>
                <a:gs pos="23000">
                  <a:srgbClr val="00CC00">
                    <a:alpha val="52000"/>
                  </a:srgbClr>
                </a:gs>
                <a:gs pos="52000">
                  <a:srgbClr val="00CC00">
                    <a:alpha val="63000"/>
                  </a:srgbClr>
                </a:gs>
              </a:gsLst>
              <a:lin ang="15600000" scaled="0"/>
              <a:tileRect/>
            </a:gradFill>
            <a:prstDash val="solid"/>
            <a:round/>
            <a:headEnd/>
            <a:tailEnd/>
          </a:ln>
          <a:effectLst/>
          <a:scene3d>
            <a:camera prst="orthographicFront"/>
            <a:lightRig rig="glow" dir="t">
              <a:rot lat="0" lon="0" rev="72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26" name="Freeform 4"/>
          <p:cNvSpPr>
            <a:spLocks/>
          </p:cNvSpPr>
          <p:nvPr/>
        </p:nvSpPr>
        <p:spPr bwMode="auto">
          <a:xfrm>
            <a:off x="-571628" y="68427"/>
            <a:ext cx="10137419" cy="1289590"/>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006600">
                  <a:alpha val="76000"/>
                </a:srgbClr>
              </a:gs>
              <a:gs pos="23000">
                <a:srgbClr val="00CC00">
                  <a:alpha val="52000"/>
                </a:srgbClr>
              </a:gs>
              <a:gs pos="52000">
                <a:srgbClr val="92D050">
                  <a:alpha val="65000"/>
                </a:srgbClr>
              </a:gs>
            </a:gsLst>
            <a:lin ang="5040000" scaled="0"/>
          </a:gradFill>
          <a:ln w="635000" cap="flat" cmpd="sng">
            <a:gradFill flip="none" rotWithShape="1">
              <a:gsLst>
                <a:gs pos="67000">
                  <a:srgbClr val="008200">
                    <a:alpha val="64706"/>
                  </a:srgbClr>
                </a:gs>
                <a:gs pos="23000">
                  <a:srgbClr val="00CC00">
                    <a:alpha val="52000"/>
                  </a:srgbClr>
                </a:gs>
                <a:gs pos="52000">
                  <a:srgbClr val="00CC00">
                    <a:alpha val="63000"/>
                  </a:srgbClr>
                </a:gs>
              </a:gsLst>
              <a:lin ang="15600000" scaled="0"/>
              <a:tileRect/>
            </a:gradFill>
            <a:prstDash val="solid"/>
            <a:round/>
            <a:headEnd/>
            <a:tailEnd/>
          </a:ln>
          <a:effectLst/>
          <a:scene3d>
            <a:camera prst="orthographicFront"/>
            <a:lightRig rig="glow" dir="t">
              <a:rot lat="0" lon="0" rev="72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27" name="Rectangle 10"/>
          <p:cNvSpPr>
            <a:spLocks noChangeArrowheads="1"/>
          </p:cNvSpPr>
          <p:nvPr/>
        </p:nvSpPr>
        <p:spPr bwMode="auto">
          <a:xfrm>
            <a:off x="238614" y="-371494"/>
            <a:ext cx="1709238" cy="1285894"/>
          </a:xfrm>
          <a:prstGeom prst="rect">
            <a:avLst/>
          </a:prstGeom>
          <a:gradFill rotWithShape="1">
            <a:gsLst>
              <a:gs pos="0">
                <a:srgbClr val="000000">
                  <a:gamma/>
                  <a:shade val="80000"/>
                  <a:invGamma/>
                  <a:alpha val="89999"/>
                </a:srgbClr>
              </a:gs>
              <a:gs pos="100000">
                <a:srgbClr val="000000">
                  <a:alpha val="0"/>
                </a:srgbClr>
              </a:gs>
            </a:gsLst>
            <a:lin ang="5400000" scaled="1"/>
          </a:gradFill>
          <a:ln w="3175" algn="ctr">
            <a:noFill/>
            <a:miter lim="800000"/>
            <a:headEnd/>
            <a:tailEnd/>
          </a:ln>
          <a:effectLst/>
        </p:spPr>
        <p:txBody>
          <a:bodyPr vert="horz" wrap="none" lIns="91440" tIns="45720" rIns="91440" bIns="45720" numCol="1" anchor="ctr" anchorCtr="0" compatLnSpc="1">
            <a:prstTxWarp prst="textNoShape">
              <a:avLst/>
            </a:prstTxWarp>
          </a:bodyPr>
          <a:lstStyle/>
          <a:p>
            <a:pPr marR="0" indent="0" algn="ctr" fontAlgn="base">
              <a:lnSpc>
                <a:spcPct val="100000"/>
              </a:lnSpc>
              <a:spcBef>
                <a:spcPct val="0"/>
              </a:spcBef>
              <a:spcAft>
                <a:spcPct val="0"/>
              </a:spcAft>
              <a:buClrTx/>
              <a:buSzTx/>
              <a:buFontTx/>
              <a:buNone/>
              <a:tabLst/>
            </a:pPr>
            <a:endParaRPr lang="it-IT" sz="4800" dirty="0">
              <a:solidFill>
                <a:schemeClr val="bg1"/>
              </a:solidFill>
              <a:effectLst>
                <a:glow rad="63500">
                  <a:schemeClr val="tx1">
                    <a:alpha val="40000"/>
                  </a:schemeClr>
                </a:glow>
                <a:reflection blurRad="6350" stA="60000" endA="900" endPos="58000" dir="5400000" sy="-100000" algn="bl" rotWithShape="0"/>
              </a:effectLst>
              <a:latin typeface="VTKS  mural" pitchFamily="2" charset="0"/>
            </a:endParaRPr>
          </a:p>
          <a:p>
            <a:pPr algn="ctr" fontAlgn="base">
              <a:spcBef>
                <a:spcPct val="0"/>
              </a:spcBef>
              <a:spcAft>
                <a:spcPct val="0"/>
              </a:spcAft>
            </a:pPr>
            <a:r>
              <a:rPr lang="it-IT" sz="4800" dirty="0">
                <a:solidFill>
                  <a:schemeClr val="bg1"/>
                </a:solidFill>
                <a:effectLst>
                  <a:glow rad="63500">
                    <a:schemeClr val="tx1">
                      <a:alpha val="40000"/>
                    </a:schemeClr>
                  </a:glow>
                  <a:reflection blurRad="6350" stA="60000" endA="900" endPos="58000" dir="5400000" sy="-100000" algn="bl" rotWithShape="0"/>
                </a:effectLst>
                <a:latin typeface="VTKS  mural" pitchFamily="2" charset="0"/>
              </a:rPr>
              <a:t>Latino</a:t>
            </a:r>
          </a:p>
        </p:txBody>
      </p:sp>
      <p:pic>
        <p:nvPicPr>
          <p:cNvPr id="16398" name="Picture 14" descr="http://rmcisadu.let.uniroma1.it/seneca/image/seneca3.jpg"/>
          <p:cNvPicPr>
            <a:picLocks noChangeAspect="1" noChangeArrowheads="1"/>
          </p:cNvPicPr>
          <p:nvPr/>
        </p:nvPicPr>
        <p:blipFill>
          <a:blip r:embed="rId4"/>
          <a:srcRect/>
          <a:stretch>
            <a:fillRect/>
          </a:stretch>
        </p:blipFill>
        <p:spPr bwMode="auto">
          <a:xfrm>
            <a:off x="406589" y="1867438"/>
            <a:ext cx="2651239" cy="3595933"/>
          </a:xfrm>
          <a:prstGeom prst="rect">
            <a:avLst/>
          </a:prstGeom>
          <a:noFill/>
          <a:effectLst>
            <a:glow rad="228600">
              <a:srgbClr val="000000">
                <a:alpha val="40000"/>
              </a:srgbClr>
            </a:glow>
            <a:outerShdw blurRad="495300" dist="50800" dir="5400000" sx="115000" sy="115000" algn="ctr" rotWithShape="0">
              <a:schemeClr val="tx1">
                <a:alpha val="55000"/>
              </a:schemeClr>
            </a:outerShdw>
          </a:effectLst>
        </p:spPr>
      </p:pic>
      <p:sp>
        <p:nvSpPr>
          <p:cNvPr id="41" name="Rettangolo 40"/>
          <p:cNvSpPr/>
          <p:nvPr/>
        </p:nvSpPr>
        <p:spPr>
          <a:xfrm>
            <a:off x="400208" y="5520348"/>
            <a:ext cx="2664000" cy="26161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pPr>
            <a:r>
              <a:rPr lang="it-IT" sz="1100" dirty="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Lucio </a:t>
            </a: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Anneo Seneca</a:t>
            </a:r>
            <a:r>
              <a:rPr lang="it-IT" sz="1100" dirty="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Museo di </a:t>
            </a: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Napoli.</a:t>
            </a:r>
            <a:endParaRPr lang="it-IT" sz="1100" dirty="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endParaRPr>
          </a:p>
        </p:txBody>
      </p:sp>
      <p:sp>
        <p:nvSpPr>
          <p:cNvPr id="40" name="CasellaDiTesto 39"/>
          <p:cNvSpPr txBox="1"/>
          <p:nvPr/>
        </p:nvSpPr>
        <p:spPr>
          <a:xfrm>
            <a:off x="3496613" y="763438"/>
            <a:ext cx="5460644" cy="507831"/>
          </a:xfrm>
          <a:prstGeom prst="rect">
            <a:avLst/>
          </a:prstGeom>
          <a:noFill/>
        </p:spPr>
        <p:txBody>
          <a:bodyPr wrap="square" rtlCol="0">
            <a:spAutoFit/>
          </a:bodyPr>
          <a:lstStyle/>
          <a:p>
            <a:pPr algn="ctr"/>
            <a:r>
              <a:rPr lang="it-IT" sz="2200" dirty="0" smtClean="0">
                <a:solidFill>
                  <a:schemeClr val="bg1"/>
                </a:solidFill>
                <a:effectLst>
                  <a:glow rad="101600">
                    <a:schemeClr val="tx1">
                      <a:alpha val="60000"/>
                    </a:schemeClr>
                  </a:glow>
                </a:effectLst>
                <a:latin typeface="You Are Loved" pitchFamily="2" charset="0"/>
              </a:rPr>
              <a:t>L</a:t>
            </a:r>
            <a:r>
              <a:rPr lang="it-IT" sz="2600" dirty="0" smtClean="0">
                <a:solidFill>
                  <a:schemeClr val="bg1"/>
                </a:solidFill>
                <a:effectLst>
                  <a:glow rad="101600">
                    <a:schemeClr val="tx1">
                      <a:alpha val="60000"/>
                    </a:schemeClr>
                  </a:glow>
                </a:effectLst>
                <a:latin typeface="You Are Loved" pitchFamily="2" charset="0"/>
              </a:rPr>
              <a:t>’intellettuale</a:t>
            </a:r>
            <a:r>
              <a:rPr lang="it-IT" sz="2700" dirty="0" smtClean="0">
                <a:solidFill>
                  <a:schemeClr val="bg1"/>
                </a:solidFill>
                <a:effectLst>
                  <a:glow rad="101600">
                    <a:schemeClr val="tx1">
                      <a:alpha val="60000"/>
                    </a:schemeClr>
                  </a:glow>
                </a:effectLst>
                <a:latin typeface="You Are Loved" pitchFamily="2" charset="0"/>
              </a:rPr>
              <a:t> </a:t>
            </a:r>
            <a:r>
              <a:rPr lang="it-IT" sz="2200" dirty="0" smtClean="0">
                <a:solidFill>
                  <a:schemeClr val="bg1"/>
                </a:solidFill>
                <a:effectLst>
                  <a:glow rad="101600">
                    <a:schemeClr val="tx1">
                      <a:alpha val="60000"/>
                    </a:schemeClr>
                  </a:glow>
                </a:effectLst>
                <a:latin typeface="You Are Loved" pitchFamily="2" charset="0"/>
              </a:rPr>
              <a:t>dalla</a:t>
            </a:r>
            <a:r>
              <a:rPr lang="it-IT" sz="2700" dirty="0" smtClean="0">
                <a:solidFill>
                  <a:schemeClr val="bg1"/>
                </a:solidFill>
                <a:effectLst>
                  <a:glow rad="101600">
                    <a:schemeClr val="tx1">
                      <a:alpha val="60000"/>
                    </a:schemeClr>
                  </a:glow>
                </a:effectLst>
                <a:latin typeface="You Are Loved" pitchFamily="2" charset="0"/>
              </a:rPr>
              <a:t> </a:t>
            </a:r>
            <a:r>
              <a:rPr lang="it-IT" sz="2600" dirty="0" smtClean="0">
                <a:solidFill>
                  <a:schemeClr val="bg1"/>
                </a:solidFill>
                <a:effectLst>
                  <a:glow rad="101600">
                    <a:schemeClr val="tx1">
                      <a:alpha val="60000"/>
                    </a:schemeClr>
                  </a:glow>
                </a:effectLst>
                <a:latin typeface="You Are Loved" pitchFamily="2" charset="0"/>
              </a:rPr>
              <a:t>Repubblica</a:t>
            </a:r>
            <a:r>
              <a:rPr lang="it-IT" sz="2700" dirty="0" smtClean="0">
                <a:solidFill>
                  <a:schemeClr val="bg1"/>
                </a:solidFill>
                <a:effectLst>
                  <a:glow rad="101600">
                    <a:schemeClr val="tx1">
                      <a:alpha val="60000"/>
                    </a:schemeClr>
                  </a:glow>
                </a:effectLst>
                <a:latin typeface="You Are Loved" pitchFamily="2" charset="0"/>
              </a:rPr>
              <a:t> </a:t>
            </a:r>
            <a:r>
              <a:rPr lang="it-IT" sz="2200" dirty="0" smtClean="0">
                <a:solidFill>
                  <a:schemeClr val="bg1"/>
                </a:solidFill>
                <a:effectLst>
                  <a:glow rad="101600">
                    <a:schemeClr val="tx1">
                      <a:alpha val="60000"/>
                    </a:schemeClr>
                  </a:glow>
                </a:effectLst>
                <a:latin typeface="You Are Loved" pitchFamily="2" charset="0"/>
              </a:rPr>
              <a:t>al</a:t>
            </a:r>
            <a:r>
              <a:rPr lang="it-IT" sz="2700" dirty="0" smtClean="0">
                <a:solidFill>
                  <a:schemeClr val="bg1"/>
                </a:solidFill>
                <a:effectLst>
                  <a:glow rad="101600">
                    <a:schemeClr val="tx1">
                      <a:alpha val="60000"/>
                    </a:schemeClr>
                  </a:glow>
                </a:effectLst>
                <a:latin typeface="You Are Loved" pitchFamily="2" charset="0"/>
              </a:rPr>
              <a:t> </a:t>
            </a:r>
            <a:r>
              <a:rPr lang="it-IT" sz="2600" dirty="0" smtClean="0">
                <a:solidFill>
                  <a:schemeClr val="bg1"/>
                </a:solidFill>
                <a:effectLst>
                  <a:glow rad="101600">
                    <a:schemeClr val="tx1">
                      <a:alpha val="60000"/>
                    </a:schemeClr>
                  </a:glow>
                </a:effectLst>
                <a:latin typeface="You Are Loved" pitchFamily="2" charset="0"/>
              </a:rPr>
              <a:t>Principato</a:t>
            </a:r>
            <a:endParaRPr lang="it-IT" sz="2600" dirty="0">
              <a:solidFill>
                <a:schemeClr val="bg1"/>
              </a:solidFill>
              <a:effectLst>
                <a:glow rad="101600">
                  <a:schemeClr val="tx1">
                    <a:alpha val="60000"/>
                  </a:schemeClr>
                </a:glow>
              </a:effectLst>
              <a:latin typeface="You Are Loved" pitchFamily="2" charset="0"/>
            </a:endParaRPr>
          </a:p>
        </p:txBody>
      </p:sp>
      <p:sp>
        <p:nvSpPr>
          <p:cNvPr id="28" name="Text Box 2"/>
          <p:cNvSpPr txBox="1">
            <a:spLocks noChangeArrowheads="1"/>
          </p:cNvSpPr>
          <p:nvPr/>
        </p:nvSpPr>
        <p:spPr bwMode="auto">
          <a:xfrm>
            <a:off x="3401857" y="1242880"/>
            <a:ext cx="5650157" cy="5493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gn="just" fontAlgn="base">
              <a:spcBef>
                <a:spcPct val="0"/>
              </a:spcBef>
              <a:spcAft>
                <a:spcPct val="0"/>
              </a:spcAft>
            </a:pP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Nell’età repubblicana l’intellettuale partecipa al governo, riveste cariche pubbliche e siede in Senato perché appartiene per nascita alla classe sociale che controlla le magistrature o perché si è conquistato tale diritto con il cursus honorum. Conosce l'indole della moltitudine ed è capace di tenerla a freno. Non è netta pertanto la demarcazione tra intellettuale e uomo politico dal momento che tra loro c'era stretta vicinanza sociale ed ambientale, e molti rivestono entrambi i ruoli.</a:t>
            </a:r>
          </a:p>
          <a:p>
            <a:pPr algn="just" fontAlgn="base">
              <a:spcBef>
                <a:spcPct val="0"/>
              </a:spcBef>
              <a:spcAft>
                <a:spcPct val="0"/>
              </a:spcAft>
            </a:pP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Con l'avvento del principato, e la conseguente personificazione del potere politico in senso monarchico, tende ad aprirsi una frattura tra impegno politico e impegno culturale: sempre più spesso l'intellettuale non partecipa direttamente alla gestione dello stato ma si lega personalmente al principe da cui riceve protezione e a cui esprime gratitudine e consenso.</a:t>
            </a:r>
          </a:p>
          <a:p>
            <a:pPr algn="just" fontAlgn="base">
              <a:spcBef>
                <a:spcPct val="0"/>
              </a:spcBef>
              <a:spcAft>
                <a:spcPct val="0"/>
              </a:spcAft>
            </a:pP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Al consolidarsi del principato, l’ intellettuali comincia ad essere temuto e il suo ruolo si precisa come quello di servitore del principe nella veste di maestro oppure di consigliere. Compiti che potevano essere accettati con soddisfazione ma che potevano produrre una crisi morale in uomini capaci di porsi problemi etici e si ritrovano spesso ad essere spettatori e complici di una gestione criminale della politica.</a:t>
            </a:r>
          </a:p>
          <a:p>
            <a:pPr algn="just" fontAlgn="base">
              <a:spcBef>
                <a:spcPct val="0"/>
              </a:spcBef>
              <a:spcAft>
                <a:spcPct val="0"/>
              </a:spcAft>
            </a:pP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La riflessione degli intellettuali sul potere tende a polarizzarsi tra due atteggiamenti: uno di accettazione dell'assolutismo monarchico come unica forma di governo attuabile nelle condizioni attuali; un altro che porta gli intellettuali che vivono a stretto contatto con il principe, conoscendo gli intrighi e la violenza a cui ricorre per difendere il suo dominio, a sviluppare in chiave moralistica la critica del tiranno.</a:t>
            </a:r>
          </a:p>
        </p:txBody>
      </p:sp>
      <p:sp>
        <p:nvSpPr>
          <p:cNvPr id="53" name="CasellaDiTesto 52"/>
          <p:cNvSpPr txBox="1"/>
          <p:nvPr/>
        </p:nvSpPr>
        <p:spPr>
          <a:xfrm>
            <a:off x="42204" y="6492631"/>
            <a:ext cx="2258247" cy="323165"/>
          </a:xfrm>
          <a:prstGeom prst="rect">
            <a:avLst/>
          </a:prstGeom>
        </p:spPr>
        <p:txBody>
          <a:bodyPr wrap="none" rtlCol="0">
            <a:spAutoFit/>
          </a:bodyPr>
          <a:lstStyle/>
          <a:p>
            <a:pPr algn="just">
              <a:buFont typeface="Arial" pitchFamily="34" charset="0"/>
              <a:buChar char="►"/>
            </a:pPr>
            <a:r>
              <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0" action="ppaction://hlinksldjump"/>
              </a:rPr>
              <a:t>Lucio </a:t>
            </a:r>
            <a:r>
              <a:rPr lang="it-IT" sz="1500" b="1"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0" action="ppaction://hlinksldjump"/>
              </a:rPr>
              <a:t>Anneo</a:t>
            </a:r>
            <a:r>
              <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0" action="ppaction://hlinksldjump"/>
              </a:rPr>
              <a:t> Seneca</a:t>
            </a:r>
            <a:endPar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1" action="ppaction://hlinksldjump"/>
            </a:endParaRPr>
          </a:p>
        </p:txBody>
      </p:sp>
      <p:grpSp>
        <p:nvGrpSpPr>
          <p:cNvPr id="54" name="Gruppo 53"/>
          <p:cNvGrpSpPr/>
          <p:nvPr/>
        </p:nvGrpSpPr>
        <p:grpSpPr>
          <a:xfrm>
            <a:off x="2191448" y="100208"/>
            <a:ext cx="6877396" cy="190800"/>
            <a:chOff x="1008042" y="7113998"/>
            <a:chExt cx="6877396" cy="190800"/>
          </a:xfrm>
          <a:effectLst>
            <a:reflection blurRad="6350" stA="50000" endA="300" endPos="90000" dist="50800" dir="5400000" sy="-100000" algn="bl" rotWithShape="0"/>
          </a:effectLst>
        </p:grpSpPr>
        <p:sp>
          <p:nvSpPr>
            <p:cNvPr id="55"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1" action="ppaction://hlinksldjump"/>
                </a:rPr>
                <a:t>I</a:t>
              </a: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1" action="ppaction://hlinksldjump"/>
                </a:rPr>
                <a:t>ntro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6" name="AutoShape 17">
              <a:hlinkClick r:id="rId12"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3" action="ppaction://hlinksldjump"/>
                </a:rPr>
                <a:t>Scienze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7" name="AutoShape 18">
              <a:hlinkClick r:id="rId12"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Latino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8"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Arte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9"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00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Questione</a:t>
              </a: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 </a:t>
              </a:r>
              <a:r>
                <a:rPr lang="it-IT" sz="10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Tibet</a:t>
              </a:r>
              <a:endParaRPr kumimoji="0" lang="it-IT" sz="10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0"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Filosofia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1"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8" action="ppaction://hlinksldjump"/>
                </a:rPr>
                <a:t>Storia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2"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9" action="ppaction://hlinksldjump"/>
                </a:rPr>
                <a:t>Italiano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3"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0" action="ppaction://hlinksldjump"/>
                </a:rPr>
                <a:t>Inglese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4"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1" action="ppaction://hlinksldjump"/>
                </a:rPr>
                <a:t>Ed. Fisica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anim calcmode="lin" valueType="num">
                                      <p:cBhvr>
                                        <p:cTn id="12" dur="500" fill="hold"/>
                                        <p:tgtEl>
                                          <p:spTgt spid="27"/>
                                        </p:tgtEl>
                                        <p:attrNameLst>
                                          <p:attrName>ppt_x</p:attrName>
                                        </p:attrNameLst>
                                      </p:cBhvr>
                                      <p:tavLst>
                                        <p:tav tm="0">
                                          <p:val>
                                            <p:strVal val="#ppt_x"/>
                                          </p:val>
                                        </p:tav>
                                        <p:tav tm="100000">
                                          <p:val>
                                            <p:strVal val="#ppt_x"/>
                                          </p:val>
                                        </p:tav>
                                      </p:tavLst>
                                    </p:anim>
                                    <p:anim calcmode="lin" valueType="num">
                                      <p:cBhvr>
                                        <p:cTn id="13" dur="500" fill="hold"/>
                                        <p:tgtEl>
                                          <p:spTgt spid="2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8" presetClass="entr" presetSubtype="3"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strips(upRight)">
                                      <p:cBhvr>
                                        <p:cTn id="17" dur="500"/>
                                        <p:tgtEl>
                                          <p:spTgt spid="25"/>
                                        </p:tgtEl>
                                      </p:cBhvr>
                                    </p:animEffect>
                                  </p:childTnLst>
                                </p:cTn>
                              </p:par>
                            </p:childTnLst>
                          </p:cTn>
                        </p:par>
                        <p:par>
                          <p:cTn id="18" fill="hold">
                            <p:stCondLst>
                              <p:cond delay="1500"/>
                            </p:stCondLst>
                            <p:childTnLst>
                              <p:par>
                                <p:cTn id="19" presetID="18" presetClass="entr" presetSubtype="3"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strips(upRight)">
                                      <p:cBhvr>
                                        <p:cTn id="21" dur="500"/>
                                        <p:tgtEl>
                                          <p:spTgt spid="26"/>
                                        </p:tgtEl>
                                      </p:cBhvr>
                                    </p:animEffect>
                                  </p:childTnLst>
                                </p:cTn>
                              </p:par>
                            </p:childTnLst>
                          </p:cTn>
                        </p:par>
                        <p:par>
                          <p:cTn id="22" fill="hold">
                            <p:stCondLst>
                              <p:cond delay="2000"/>
                            </p:stCondLst>
                            <p:childTnLst>
                              <p:par>
                                <p:cTn id="23" presetID="18" presetClass="entr" presetSubtype="12"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strips(downLeft)">
                                      <p:cBhvr>
                                        <p:cTn id="25" dur="500"/>
                                        <p:tgtEl>
                                          <p:spTgt spid="24"/>
                                        </p:tgtEl>
                                      </p:cBhvr>
                                    </p:animEffect>
                                  </p:childTnLst>
                                </p:cTn>
                              </p:par>
                            </p:childTnLst>
                          </p:cTn>
                        </p:par>
                        <p:par>
                          <p:cTn id="26" fill="hold">
                            <p:stCondLst>
                              <p:cond delay="2500"/>
                            </p:stCondLst>
                            <p:childTnLst>
                              <p:par>
                                <p:cTn id="27" presetID="18" presetClass="entr" presetSubtype="12"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strips(downLeft)">
                                      <p:cBhvr>
                                        <p:cTn id="29" dur="500"/>
                                        <p:tgtEl>
                                          <p:spTgt spid="23"/>
                                        </p:tgtEl>
                                      </p:cBhvr>
                                    </p:animEffect>
                                  </p:childTnLst>
                                </p:cTn>
                              </p:par>
                            </p:childTnLst>
                          </p:cTn>
                        </p:par>
                        <p:par>
                          <p:cTn id="30" fill="hold">
                            <p:stCondLst>
                              <p:cond delay="30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40"/>
                                        </p:tgtEl>
                                        <p:attrNameLst>
                                          <p:attrName>style.visibility</p:attrName>
                                        </p:attrNameLst>
                                      </p:cBhvr>
                                      <p:to>
                                        <p:strVal val="visible"/>
                                      </p:to>
                                    </p:set>
                                    <p:anim calcmode="discrete" valueType="clr">
                                      <p:cBhvr override="childStyle">
                                        <p:cTn id="33" dur="80"/>
                                        <p:tgtEl>
                                          <p:spTgt spid="40"/>
                                        </p:tgtEl>
                                        <p:attrNameLst>
                                          <p:attrName>style.color</p:attrName>
                                        </p:attrNameLst>
                                      </p:cBhvr>
                                      <p:tavLst>
                                        <p:tav tm="0">
                                          <p:val>
                                            <p:clrVal>
                                              <a:srgbClr val="339933"/>
                                            </p:clrVal>
                                          </p:val>
                                        </p:tav>
                                        <p:tav tm="50000">
                                          <p:val>
                                            <p:clrVal>
                                              <a:srgbClr val="00CC00"/>
                                            </p:clrVal>
                                          </p:val>
                                        </p:tav>
                                      </p:tavLst>
                                    </p:anim>
                                    <p:anim calcmode="discrete" valueType="clr">
                                      <p:cBhvr>
                                        <p:cTn id="34" dur="80"/>
                                        <p:tgtEl>
                                          <p:spTgt spid="40"/>
                                        </p:tgtEl>
                                        <p:attrNameLst>
                                          <p:attrName>fillcolor</p:attrName>
                                        </p:attrNameLst>
                                      </p:cBhvr>
                                      <p:tavLst>
                                        <p:tav tm="0">
                                          <p:val>
                                            <p:clrVal>
                                              <a:schemeClr val="accent2"/>
                                            </p:clrVal>
                                          </p:val>
                                        </p:tav>
                                        <p:tav tm="50000">
                                          <p:val>
                                            <p:clrVal>
                                              <a:schemeClr val="hlink"/>
                                            </p:clrVal>
                                          </p:val>
                                        </p:tav>
                                      </p:tavLst>
                                    </p:anim>
                                    <p:set>
                                      <p:cBhvr>
                                        <p:cTn id="35" dur="80"/>
                                        <p:tgtEl>
                                          <p:spTgt spid="40"/>
                                        </p:tgtEl>
                                        <p:attrNameLst>
                                          <p:attrName>fill.type</p:attrName>
                                        </p:attrNameLst>
                                      </p:cBhvr>
                                      <p:to>
                                        <p:strVal val="solid"/>
                                      </p:to>
                                    </p:set>
                                  </p:childTnLst>
                                </p:cTn>
                              </p:par>
                            </p:childTnLst>
                          </p:cTn>
                        </p:par>
                        <p:par>
                          <p:cTn id="36" fill="hold">
                            <p:stCondLst>
                              <p:cond delay="4720"/>
                            </p:stCondLst>
                            <p:childTnLst>
                              <p:par>
                                <p:cTn id="37" presetID="29"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ppt_x</p:attrName>
                                        </p:attrNameLst>
                                      </p:cBhvr>
                                      <p:tavLst>
                                        <p:tav tm="0">
                                          <p:val>
                                            <p:strVal val="#ppt_x-.2"/>
                                          </p:val>
                                        </p:tav>
                                        <p:tav tm="100000">
                                          <p:val>
                                            <p:strVal val="#ppt_x"/>
                                          </p:val>
                                        </p:tav>
                                      </p:tavLst>
                                    </p:anim>
                                    <p:anim calcmode="lin" valueType="num">
                                      <p:cBhvr>
                                        <p:cTn id="40" dur="5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41" dur="500"/>
                                        <p:tgtEl>
                                          <p:spTgt spid="28"/>
                                        </p:tgtEl>
                                      </p:cBhvr>
                                    </p:animEffect>
                                  </p:childTnLst>
                                </p:cTn>
                              </p:par>
                            </p:childTnLst>
                          </p:cTn>
                        </p:par>
                        <p:par>
                          <p:cTn id="42" fill="hold">
                            <p:stCondLst>
                              <p:cond delay="5220"/>
                            </p:stCondLst>
                            <p:childTnLst>
                              <p:par>
                                <p:cTn id="43" presetID="10" presetClass="entr" presetSubtype="0" fill="hold" nodeType="afterEffect">
                                  <p:stCondLst>
                                    <p:cond delay="0"/>
                                  </p:stCondLst>
                                  <p:childTnLst>
                                    <p:set>
                                      <p:cBhvr>
                                        <p:cTn id="44" dur="1" fill="hold">
                                          <p:stCondLst>
                                            <p:cond delay="0"/>
                                          </p:stCondLst>
                                        </p:cTn>
                                        <p:tgtEl>
                                          <p:spTgt spid="16398"/>
                                        </p:tgtEl>
                                        <p:attrNameLst>
                                          <p:attrName>style.visibility</p:attrName>
                                        </p:attrNameLst>
                                      </p:cBhvr>
                                      <p:to>
                                        <p:strVal val="visible"/>
                                      </p:to>
                                    </p:set>
                                    <p:animEffect transition="in" filter="fade">
                                      <p:cBhvr>
                                        <p:cTn id="45" dur="500"/>
                                        <p:tgtEl>
                                          <p:spTgt spid="16398"/>
                                        </p:tgtEl>
                                      </p:cBhvr>
                                    </p:animEffect>
                                  </p:childTnLst>
                                </p:cTn>
                              </p:par>
                              <p:par>
                                <p:cTn id="46" presetID="29" presetClass="entr" presetSubtype="0"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ppt_x</p:attrName>
                                        </p:attrNameLst>
                                      </p:cBhvr>
                                      <p:tavLst>
                                        <p:tav tm="0">
                                          <p:val>
                                            <p:strVal val="#ppt_x-.2"/>
                                          </p:val>
                                        </p:tav>
                                        <p:tav tm="100000">
                                          <p:val>
                                            <p:strVal val="#ppt_x"/>
                                          </p:val>
                                        </p:tav>
                                      </p:tavLst>
                                    </p:anim>
                                    <p:anim calcmode="lin" valueType="num">
                                      <p:cBhvr>
                                        <p:cTn id="49" dur="500" fill="hold"/>
                                        <p:tgtEl>
                                          <p:spTgt spid="41"/>
                                        </p:tgtEl>
                                        <p:attrNameLst>
                                          <p:attrName>ppt_y</p:attrName>
                                        </p:attrNameLst>
                                      </p:cBhvr>
                                      <p:tavLst>
                                        <p:tav tm="0">
                                          <p:val>
                                            <p:strVal val="#ppt_y"/>
                                          </p:val>
                                        </p:tav>
                                        <p:tav tm="100000">
                                          <p:val>
                                            <p:strVal val="#ppt_y"/>
                                          </p:val>
                                        </p:tav>
                                      </p:tavLst>
                                    </p:anim>
                                    <p:animEffect transition="in" filter="wipe(right)" prLst="gradientSize: 0.1">
                                      <p:cBhvr>
                                        <p:cTn id="50" dur="500"/>
                                        <p:tgtEl>
                                          <p:spTgt spid="41"/>
                                        </p:tgtEl>
                                      </p:cBhvr>
                                    </p:animEffect>
                                  </p:childTnLst>
                                </p:cTn>
                              </p:par>
                            </p:childTnLst>
                          </p:cTn>
                        </p:par>
                        <p:par>
                          <p:cTn id="51" fill="hold">
                            <p:stCondLst>
                              <p:cond delay="5720"/>
                            </p:stCondLst>
                            <p:childTnLst>
                              <p:par>
                                <p:cTn id="52" presetID="10"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childTnLst>
                          </p:cTn>
                        </p:par>
                        <p:par>
                          <p:cTn id="55" fill="hold">
                            <p:stCondLst>
                              <p:cond delay="6220"/>
                            </p:stCondLst>
                            <p:childTnLst>
                              <p:par>
                                <p:cTn id="56" presetID="47" presetClass="entr" presetSubtype="0" fill="hold" nodeType="after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1000"/>
                                        <p:tgtEl>
                                          <p:spTgt spid="54"/>
                                        </p:tgtEl>
                                      </p:cBhvr>
                                    </p:animEffect>
                                    <p:anim calcmode="lin" valueType="num">
                                      <p:cBhvr>
                                        <p:cTn id="59" dur="1000" fill="hold"/>
                                        <p:tgtEl>
                                          <p:spTgt spid="54"/>
                                        </p:tgtEl>
                                        <p:attrNameLst>
                                          <p:attrName>ppt_x</p:attrName>
                                        </p:attrNameLst>
                                      </p:cBhvr>
                                      <p:tavLst>
                                        <p:tav tm="0">
                                          <p:val>
                                            <p:strVal val="#ppt_x"/>
                                          </p:val>
                                        </p:tav>
                                        <p:tav tm="100000">
                                          <p:val>
                                            <p:strVal val="#ppt_x"/>
                                          </p:val>
                                        </p:tav>
                                      </p:tavLst>
                                    </p:anim>
                                    <p:anim calcmode="lin" valueType="num">
                                      <p:cBhvr>
                                        <p:cTn id="60" dur="1000" fill="hold"/>
                                        <p:tgtEl>
                                          <p:spTgt spid="54"/>
                                        </p:tgtEl>
                                        <p:attrNameLst>
                                          <p:attrName>ppt_y</p:attrName>
                                        </p:attrNameLst>
                                      </p:cBhvr>
                                      <p:tavLst>
                                        <p:tav tm="0">
                                          <p:val>
                                            <p:strVal val="#ppt_y-.1"/>
                                          </p:val>
                                        </p:tav>
                                        <p:tav tm="100000">
                                          <p:val>
                                            <p:strVal val="#ppt_y"/>
                                          </p:val>
                                        </p:tav>
                                      </p:tavLst>
                                    </p:anim>
                                  </p:childTnLst>
                                </p:cTn>
                              </p:par>
                            </p:childTnLst>
                          </p:cTn>
                        </p:par>
                        <p:par>
                          <p:cTn id="61" fill="hold">
                            <p:stCondLst>
                              <p:cond delay="7220"/>
                            </p:stCondLst>
                            <p:childTnLst>
                              <p:par>
                                <p:cTn id="62" presetID="10" presetClass="entr" presetSubtype="0"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2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41" grpId="0"/>
      <p:bldP spid="40" grpId="0"/>
      <p:bldP spid="28" grpId="0"/>
      <p:bldP spid="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olo 40"/>
          <p:cNvSpPr>
            <a:spLocks noGrp="1"/>
          </p:cNvSpPr>
          <p:nvPr>
            <p:ph type="ctrTitle"/>
          </p:nvPr>
        </p:nvSpPr>
        <p:spPr>
          <a:xfrm>
            <a:off x="685800" y="5387975"/>
            <a:ext cx="7772400" cy="1470025"/>
          </a:xfrm>
        </p:spPr>
        <p:txBody>
          <a:bodyPr>
            <a:normAutofit/>
          </a:bodyPr>
          <a:lstStyle/>
          <a:p>
            <a:r>
              <a:rPr lang="it-IT" sz="3000" dirty="0" smtClean="0"/>
              <a:t>Lucio </a:t>
            </a:r>
            <a:r>
              <a:rPr lang="it-IT" sz="3000" dirty="0" err="1" smtClean="0"/>
              <a:t>Anneo</a:t>
            </a:r>
            <a:r>
              <a:rPr lang="it-IT" sz="3000" dirty="0" smtClean="0"/>
              <a:t> Seneca. De </a:t>
            </a:r>
            <a:r>
              <a:rPr lang="it-IT" sz="3000" dirty="0" err="1" smtClean="0"/>
              <a:t>Clementia</a:t>
            </a:r>
            <a:endParaRPr lang="it-IT" sz="3000" dirty="0"/>
          </a:p>
        </p:txBody>
      </p:sp>
      <p:sp>
        <p:nvSpPr>
          <p:cNvPr id="42" name="Rettangolo 41"/>
          <p:cNvSpPr/>
          <p:nvPr/>
        </p:nvSpPr>
        <p:spPr>
          <a:xfrm flipH="1">
            <a:off x="0" y="518731"/>
            <a:ext cx="3142445" cy="704116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43" name="Gruppo 42"/>
          <p:cNvGrpSpPr/>
          <p:nvPr/>
        </p:nvGrpSpPr>
        <p:grpSpPr>
          <a:xfrm>
            <a:off x="-115911" y="0"/>
            <a:ext cx="9259911" cy="6858000"/>
            <a:chOff x="-115911" y="0"/>
            <a:chExt cx="9259911" cy="6858000"/>
          </a:xfrm>
        </p:grpSpPr>
        <p:pic>
          <p:nvPicPr>
            <p:cNvPr id="44" name="Picture 16" descr="Immagine:Seneca-berlinantikensammlung-1.jpg">
              <a:hlinkClick r:id="rId2"/>
            </p:cNvPr>
            <p:cNvPicPr>
              <a:picLocks noChangeAspect="1" noChangeArrowheads="1"/>
            </p:cNvPicPr>
            <p:nvPr/>
          </p:nvPicPr>
          <p:blipFill>
            <a:blip r:embed="rId3"/>
            <a:srcRect l="19415"/>
            <a:stretch>
              <a:fillRect/>
            </a:stretch>
          </p:blipFill>
          <p:spPr bwMode="auto">
            <a:xfrm>
              <a:off x="0" y="0"/>
              <a:ext cx="2020930" cy="3090930"/>
            </a:xfrm>
            <a:prstGeom prst="rect">
              <a:avLst/>
            </a:prstGeom>
            <a:noFill/>
          </p:spPr>
        </p:pic>
        <p:pic>
          <p:nvPicPr>
            <p:cNvPr id="45" name="Picture 14" descr="http://www.rivistazetesis.it/seneca10.jpg"/>
            <p:cNvPicPr>
              <a:picLocks noChangeAspect="1" noChangeArrowheads="1"/>
            </p:cNvPicPr>
            <p:nvPr/>
          </p:nvPicPr>
          <p:blipFill>
            <a:blip r:embed="rId4"/>
            <a:srcRect/>
            <a:stretch>
              <a:fillRect/>
            </a:stretch>
          </p:blipFill>
          <p:spPr bwMode="auto">
            <a:xfrm>
              <a:off x="3799267" y="218940"/>
              <a:ext cx="2172147" cy="2400162"/>
            </a:xfrm>
            <a:prstGeom prst="rect">
              <a:avLst/>
            </a:prstGeom>
            <a:noFill/>
          </p:spPr>
        </p:pic>
        <p:pic>
          <p:nvPicPr>
            <p:cNvPr id="46" name="Picture 4" descr="http://www.summagallicana.it/lessico/s/Seneca.jpg"/>
            <p:cNvPicPr>
              <a:picLocks noChangeAspect="1" noChangeArrowheads="1"/>
            </p:cNvPicPr>
            <p:nvPr/>
          </p:nvPicPr>
          <p:blipFill>
            <a:blip r:embed="rId5"/>
            <a:srcRect/>
            <a:stretch>
              <a:fillRect/>
            </a:stretch>
          </p:blipFill>
          <p:spPr bwMode="auto">
            <a:xfrm>
              <a:off x="1764407" y="1086700"/>
              <a:ext cx="2176530" cy="2791521"/>
            </a:xfrm>
            <a:prstGeom prst="rect">
              <a:avLst/>
            </a:prstGeom>
            <a:noFill/>
          </p:spPr>
        </p:pic>
        <p:pic>
          <p:nvPicPr>
            <p:cNvPr id="47" name="Picture 6" descr="http://www.summagallicana.it/lessico/s/Seneca%20di%20Giovanni%20Pietro%20Bellori.jpg"/>
            <p:cNvPicPr>
              <a:picLocks noChangeAspect="1" noChangeArrowheads="1"/>
            </p:cNvPicPr>
            <p:nvPr/>
          </p:nvPicPr>
          <p:blipFill>
            <a:blip r:embed="rId6"/>
            <a:srcRect/>
            <a:stretch>
              <a:fillRect/>
            </a:stretch>
          </p:blipFill>
          <p:spPr bwMode="auto">
            <a:xfrm>
              <a:off x="6664325" y="0"/>
              <a:ext cx="2479675" cy="3361211"/>
            </a:xfrm>
            <a:prstGeom prst="rect">
              <a:avLst/>
            </a:prstGeom>
            <a:noFill/>
          </p:spPr>
        </p:pic>
        <p:pic>
          <p:nvPicPr>
            <p:cNvPr id="48" name="Picture 8" descr="http://www.summagallicana.it/lessico/s/Seneca%20gotico.jpg"/>
            <p:cNvPicPr>
              <a:picLocks noChangeAspect="1" noChangeArrowheads="1"/>
            </p:cNvPicPr>
            <p:nvPr/>
          </p:nvPicPr>
          <p:blipFill>
            <a:blip r:embed="rId7"/>
            <a:srcRect/>
            <a:stretch>
              <a:fillRect/>
            </a:stretch>
          </p:blipFill>
          <p:spPr bwMode="auto">
            <a:xfrm>
              <a:off x="2602372" y="3622116"/>
              <a:ext cx="2887859" cy="3235884"/>
            </a:xfrm>
            <a:prstGeom prst="rect">
              <a:avLst/>
            </a:prstGeom>
            <a:noFill/>
          </p:spPr>
        </p:pic>
        <p:pic>
          <p:nvPicPr>
            <p:cNvPr id="49" name="Picture 2" descr="http://www.interware.it/tsr/scuole/percorsi/giulia/images/Seneca.jpg"/>
            <p:cNvPicPr>
              <a:picLocks noChangeAspect="1" noChangeArrowheads="1"/>
            </p:cNvPicPr>
            <p:nvPr/>
          </p:nvPicPr>
          <p:blipFill>
            <a:blip r:embed="rId8">
              <a:clrChange>
                <a:clrFrom>
                  <a:srgbClr val="010101"/>
                </a:clrFrom>
                <a:clrTo>
                  <a:srgbClr val="010101">
                    <a:alpha val="0"/>
                  </a:srgbClr>
                </a:clrTo>
              </a:clrChange>
            </a:blip>
            <a:srcRect/>
            <a:stretch>
              <a:fillRect/>
            </a:stretch>
          </p:blipFill>
          <p:spPr bwMode="auto">
            <a:xfrm>
              <a:off x="4989387" y="1170858"/>
              <a:ext cx="2486025" cy="3543300"/>
            </a:xfrm>
            <a:prstGeom prst="rect">
              <a:avLst/>
            </a:prstGeom>
            <a:noFill/>
          </p:spPr>
        </p:pic>
        <p:pic>
          <p:nvPicPr>
            <p:cNvPr id="50" name="Picture 10" descr="http://rmcisadu.let.uniroma1.it/seneca/image/seneca3.jpg"/>
            <p:cNvPicPr>
              <a:picLocks noChangeAspect="1" noChangeArrowheads="1"/>
            </p:cNvPicPr>
            <p:nvPr/>
          </p:nvPicPr>
          <p:blipFill>
            <a:blip r:embed="rId9">
              <a:clrChange>
                <a:clrFrom>
                  <a:srgbClr val="CCB780"/>
                </a:clrFrom>
                <a:clrTo>
                  <a:srgbClr val="CCB780">
                    <a:alpha val="0"/>
                  </a:srgbClr>
                </a:clrTo>
              </a:clrChange>
            </a:blip>
            <a:srcRect t="528"/>
            <a:stretch>
              <a:fillRect/>
            </a:stretch>
          </p:blipFill>
          <p:spPr bwMode="auto">
            <a:xfrm>
              <a:off x="-115911" y="3505144"/>
              <a:ext cx="2485133" cy="3352856"/>
            </a:xfrm>
            <a:prstGeom prst="rect">
              <a:avLst/>
            </a:prstGeom>
            <a:noFill/>
          </p:spPr>
        </p:pic>
        <p:pic>
          <p:nvPicPr>
            <p:cNvPr id="51" name="Picture 4" descr="Immagine:Seneca.jpg">
              <a:hlinkClick r:id="rId10"/>
            </p:cNvPr>
            <p:cNvPicPr>
              <a:picLocks noChangeAspect="1" noChangeArrowheads="1"/>
            </p:cNvPicPr>
            <p:nvPr/>
          </p:nvPicPr>
          <p:blipFill>
            <a:blip r:embed="rId11">
              <a:lum/>
            </a:blip>
            <a:srcRect l="756"/>
            <a:stretch>
              <a:fillRect/>
            </a:stretch>
          </p:blipFill>
          <p:spPr bwMode="auto">
            <a:xfrm>
              <a:off x="6643476" y="3715683"/>
              <a:ext cx="2165674" cy="3142317"/>
            </a:xfrm>
            <a:prstGeom prst="rect">
              <a:avLst/>
            </a:prstGeom>
            <a:noFill/>
          </p:spPr>
        </p:pic>
      </p:grpSp>
      <p:grpSp>
        <p:nvGrpSpPr>
          <p:cNvPr id="70" name="Gruppo 69"/>
          <p:cNvGrpSpPr/>
          <p:nvPr/>
        </p:nvGrpSpPr>
        <p:grpSpPr>
          <a:xfrm>
            <a:off x="-115911" y="0"/>
            <a:ext cx="9259911" cy="6858000"/>
            <a:chOff x="-115911" y="0"/>
            <a:chExt cx="9259911" cy="6858000"/>
          </a:xfrm>
        </p:grpSpPr>
        <p:pic>
          <p:nvPicPr>
            <p:cNvPr id="71" name="Picture 16" descr="Immagine:Seneca-berlinantikensammlung-1.jpg">
              <a:hlinkClick r:id="rId2"/>
            </p:cNvPr>
            <p:cNvPicPr>
              <a:picLocks noChangeAspect="1" noChangeArrowheads="1"/>
            </p:cNvPicPr>
            <p:nvPr/>
          </p:nvPicPr>
          <p:blipFill>
            <a:blip r:embed="rId3">
              <a:lum bright="-20000" contrast="-30000"/>
            </a:blip>
            <a:srcRect l="19415"/>
            <a:stretch>
              <a:fillRect/>
            </a:stretch>
          </p:blipFill>
          <p:spPr bwMode="auto">
            <a:xfrm>
              <a:off x="0" y="0"/>
              <a:ext cx="2020930" cy="3090930"/>
            </a:xfrm>
            <a:prstGeom prst="rect">
              <a:avLst/>
            </a:prstGeom>
            <a:noFill/>
          </p:spPr>
        </p:pic>
        <p:pic>
          <p:nvPicPr>
            <p:cNvPr id="72" name="Picture 14" descr="http://www.rivistazetesis.it/seneca10.jpg"/>
            <p:cNvPicPr>
              <a:picLocks noChangeAspect="1" noChangeArrowheads="1"/>
            </p:cNvPicPr>
            <p:nvPr/>
          </p:nvPicPr>
          <p:blipFill>
            <a:blip r:embed="rId4">
              <a:lum bright="-20000" contrast="-30000"/>
            </a:blip>
            <a:srcRect/>
            <a:stretch>
              <a:fillRect/>
            </a:stretch>
          </p:blipFill>
          <p:spPr bwMode="auto">
            <a:xfrm>
              <a:off x="3799267" y="218940"/>
              <a:ext cx="2172147" cy="2400162"/>
            </a:xfrm>
            <a:prstGeom prst="rect">
              <a:avLst/>
            </a:prstGeom>
            <a:noFill/>
          </p:spPr>
        </p:pic>
        <p:pic>
          <p:nvPicPr>
            <p:cNvPr id="73" name="Picture 4" descr="http://www.summagallicana.it/lessico/s/Seneca.jpg"/>
            <p:cNvPicPr>
              <a:picLocks noChangeAspect="1" noChangeArrowheads="1"/>
            </p:cNvPicPr>
            <p:nvPr/>
          </p:nvPicPr>
          <p:blipFill>
            <a:blip r:embed="rId5">
              <a:lum bright="-20000" contrast="-30000"/>
            </a:blip>
            <a:srcRect/>
            <a:stretch>
              <a:fillRect/>
            </a:stretch>
          </p:blipFill>
          <p:spPr bwMode="auto">
            <a:xfrm>
              <a:off x="1764407" y="1086700"/>
              <a:ext cx="2176530" cy="2791521"/>
            </a:xfrm>
            <a:prstGeom prst="rect">
              <a:avLst/>
            </a:prstGeom>
            <a:noFill/>
          </p:spPr>
        </p:pic>
        <p:pic>
          <p:nvPicPr>
            <p:cNvPr id="74" name="Picture 6" descr="http://www.summagallicana.it/lessico/s/Seneca%20di%20Giovanni%20Pietro%20Bellori.jpg"/>
            <p:cNvPicPr>
              <a:picLocks noChangeAspect="1" noChangeArrowheads="1"/>
            </p:cNvPicPr>
            <p:nvPr/>
          </p:nvPicPr>
          <p:blipFill>
            <a:blip r:embed="rId6">
              <a:lum bright="-20000" contrast="-30000"/>
            </a:blip>
            <a:srcRect/>
            <a:stretch>
              <a:fillRect/>
            </a:stretch>
          </p:blipFill>
          <p:spPr bwMode="auto">
            <a:xfrm>
              <a:off x="6664325" y="0"/>
              <a:ext cx="2479675" cy="3361211"/>
            </a:xfrm>
            <a:prstGeom prst="rect">
              <a:avLst/>
            </a:prstGeom>
            <a:noFill/>
          </p:spPr>
        </p:pic>
        <p:pic>
          <p:nvPicPr>
            <p:cNvPr id="75" name="Picture 8" descr="http://www.summagallicana.it/lessico/s/Seneca%20gotico.jpg"/>
            <p:cNvPicPr>
              <a:picLocks noChangeAspect="1" noChangeArrowheads="1"/>
            </p:cNvPicPr>
            <p:nvPr/>
          </p:nvPicPr>
          <p:blipFill>
            <a:blip r:embed="rId7">
              <a:lum bright="-20000" contrast="-30000"/>
            </a:blip>
            <a:srcRect/>
            <a:stretch>
              <a:fillRect/>
            </a:stretch>
          </p:blipFill>
          <p:spPr bwMode="auto">
            <a:xfrm>
              <a:off x="2602372" y="3622116"/>
              <a:ext cx="2887859" cy="3235884"/>
            </a:xfrm>
            <a:prstGeom prst="rect">
              <a:avLst/>
            </a:prstGeom>
            <a:noFill/>
          </p:spPr>
        </p:pic>
        <p:pic>
          <p:nvPicPr>
            <p:cNvPr id="76" name="Picture 2" descr="http://www.interware.it/tsr/scuole/percorsi/giulia/images/Seneca.jpg"/>
            <p:cNvPicPr>
              <a:picLocks noChangeAspect="1" noChangeArrowheads="1"/>
            </p:cNvPicPr>
            <p:nvPr/>
          </p:nvPicPr>
          <p:blipFill>
            <a:blip r:embed="rId8">
              <a:clrChange>
                <a:clrFrom>
                  <a:srgbClr val="010101"/>
                </a:clrFrom>
                <a:clrTo>
                  <a:srgbClr val="010101">
                    <a:alpha val="0"/>
                  </a:srgbClr>
                </a:clrTo>
              </a:clrChange>
              <a:lum bright="-20000" contrast="-30000"/>
            </a:blip>
            <a:srcRect/>
            <a:stretch>
              <a:fillRect/>
            </a:stretch>
          </p:blipFill>
          <p:spPr bwMode="auto">
            <a:xfrm>
              <a:off x="4989387" y="1170858"/>
              <a:ext cx="2486025" cy="3543300"/>
            </a:xfrm>
            <a:prstGeom prst="rect">
              <a:avLst/>
            </a:prstGeom>
            <a:noFill/>
          </p:spPr>
        </p:pic>
        <p:pic>
          <p:nvPicPr>
            <p:cNvPr id="77" name="Picture 10" descr="http://rmcisadu.let.uniroma1.it/seneca/image/seneca3.jpg"/>
            <p:cNvPicPr>
              <a:picLocks noChangeAspect="1" noChangeArrowheads="1"/>
            </p:cNvPicPr>
            <p:nvPr/>
          </p:nvPicPr>
          <p:blipFill>
            <a:blip r:embed="rId9">
              <a:clrChange>
                <a:clrFrom>
                  <a:srgbClr val="CCB780"/>
                </a:clrFrom>
                <a:clrTo>
                  <a:srgbClr val="CCB780">
                    <a:alpha val="0"/>
                  </a:srgbClr>
                </a:clrTo>
              </a:clrChange>
              <a:lum bright="-20000" contrast="-30000"/>
            </a:blip>
            <a:srcRect t="528"/>
            <a:stretch>
              <a:fillRect/>
            </a:stretch>
          </p:blipFill>
          <p:spPr bwMode="auto">
            <a:xfrm>
              <a:off x="-115911" y="3505144"/>
              <a:ext cx="2485133" cy="3352856"/>
            </a:xfrm>
            <a:prstGeom prst="rect">
              <a:avLst/>
            </a:prstGeom>
            <a:noFill/>
          </p:spPr>
        </p:pic>
        <p:pic>
          <p:nvPicPr>
            <p:cNvPr id="78" name="Picture 4" descr="Immagine:Seneca.jpg">
              <a:hlinkClick r:id="rId10"/>
            </p:cNvPr>
            <p:cNvPicPr>
              <a:picLocks noChangeAspect="1" noChangeArrowheads="1"/>
            </p:cNvPicPr>
            <p:nvPr/>
          </p:nvPicPr>
          <p:blipFill>
            <a:blip r:embed="rId11">
              <a:lum bright="-20000" contrast="-30000"/>
            </a:blip>
            <a:srcRect l="756"/>
            <a:stretch>
              <a:fillRect/>
            </a:stretch>
          </p:blipFill>
          <p:spPr bwMode="auto">
            <a:xfrm>
              <a:off x="6643476" y="3715683"/>
              <a:ext cx="2165674" cy="3142317"/>
            </a:xfrm>
            <a:prstGeom prst="rect">
              <a:avLst/>
            </a:prstGeom>
            <a:noFill/>
          </p:spPr>
        </p:pic>
      </p:grpSp>
      <p:sp>
        <p:nvSpPr>
          <p:cNvPr id="22" name="Rettangolo 21"/>
          <p:cNvSpPr/>
          <p:nvPr/>
        </p:nvSpPr>
        <p:spPr>
          <a:xfrm>
            <a:off x="58587" y="2"/>
            <a:ext cx="2167002" cy="1214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Freeform 3"/>
          <p:cNvSpPr>
            <a:spLocks/>
          </p:cNvSpPr>
          <p:nvPr/>
        </p:nvSpPr>
        <p:spPr bwMode="auto">
          <a:xfrm rot="16714346">
            <a:off x="2407898" y="2985348"/>
            <a:ext cx="9768035" cy="684222"/>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006600">
                  <a:alpha val="76000"/>
                </a:srgbClr>
              </a:gs>
              <a:gs pos="23000">
                <a:srgbClr val="00CC00">
                  <a:alpha val="52000"/>
                </a:srgbClr>
              </a:gs>
              <a:gs pos="52000">
                <a:srgbClr val="92D050">
                  <a:alpha val="65000"/>
                </a:srgbClr>
              </a:gs>
            </a:gsLst>
            <a:lin ang="5040000" scaled="0"/>
          </a:gradFill>
          <a:ln w="635000" cap="flat" cmpd="sng">
            <a:gradFill flip="none" rotWithShape="1">
              <a:gsLst>
                <a:gs pos="67000">
                  <a:srgbClr val="008200">
                    <a:alpha val="64706"/>
                  </a:srgbClr>
                </a:gs>
                <a:gs pos="23000">
                  <a:srgbClr val="00CC00">
                    <a:alpha val="52000"/>
                  </a:srgbClr>
                </a:gs>
                <a:gs pos="52000">
                  <a:srgbClr val="00CC00">
                    <a:alpha val="63000"/>
                  </a:srgbClr>
                </a:gs>
              </a:gsLst>
              <a:lin ang="15600000" scaled="0"/>
              <a:tileRect/>
            </a:gradFill>
            <a:prstDash val="solid"/>
            <a:round/>
            <a:headEnd/>
            <a:tailEnd/>
          </a:ln>
          <a:effectLst/>
          <a:scene3d>
            <a:camera prst="orthographicFront"/>
            <a:lightRig rig="glow" dir="t">
              <a:rot lat="0" lon="0" rev="72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24" name="Freeform 4"/>
          <p:cNvSpPr>
            <a:spLocks/>
          </p:cNvSpPr>
          <p:nvPr/>
        </p:nvSpPr>
        <p:spPr bwMode="auto">
          <a:xfrm rot="5074407" flipH="1">
            <a:off x="2597718" y="2018090"/>
            <a:ext cx="8470664" cy="3051632"/>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006600">
                  <a:alpha val="76000"/>
                </a:srgbClr>
              </a:gs>
              <a:gs pos="23000">
                <a:srgbClr val="00CC00">
                  <a:alpha val="52000"/>
                </a:srgbClr>
              </a:gs>
              <a:gs pos="52000">
                <a:srgbClr val="92D050">
                  <a:alpha val="65000"/>
                </a:srgbClr>
              </a:gs>
            </a:gsLst>
            <a:lin ang="5040000" scaled="0"/>
          </a:gradFill>
          <a:ln w="635000" cap="flat" cmpd="sng">
            <a:gradFill flip="none" rotWithShape="1">
              <a:gsLst>
                <a:gs pos="67000">
                  <a:srgbClr val="008200">
                    <a:alpha val="64706"/>
                  </a:srgbClr>
                </a:gs>
                <a:gs pos="23000">
                  <a:srgbClr val="00CC00">
                    <a:alpha val="52000"/>
                  </a:srgbClr>
                </a:gs>
                <a:gs pos="52000">
                  <a:srgbClr val="00CC00">
                    <a:alpha val="63000"/>
                  </a:srgbClr>
                </a:gs>
              </a:gsLst>
              <a:lin ang="15600000" scaled="0"/>
              <a:tileRect/>
            </a:gradFill>
            <a:prstDash val="solid"/>
            <a:round/>
            <a:headEnd/>
            <a:tailEnd/>
          </a:ln>
          <a:effectLst/>
          <a:scene3d>
            <a:camera prst="orthographicFront"/>
            <a:lightRig rig="glow" dir="t">
              <a:rot lat="0" lon="0" rev="72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25" name="Freeform 3"/>
          <p:cNvSpPr>
            <a:spLocks/>
          </p:cNvSpPr>
          <p:nvPr/>
        </p:nvSpPr>
        <p:spPr bwMode="auto">
          <a:xfrm rot="21310822">
            <a:off x="-599448" y="-356932"/>
            <a:ext cx="10369392" cy="755967"/>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006600">
                  <a:alpha val="76000"/>
                </a:srgbClr>
              </a:gs>
              <a:gs pos="23000">
                <a:srgbClr val="00CC00">
                  <a:alpha val="52000"/>
                </a:srgbClr>
              </a:gs>
              <a:gs pos="52000">
                <a:srgbClr val="92D050">
                  <a:alpha val="65000"/>
                </a:srgbClr>
              </a:gs>
            </a:gsLst>
            <a:lin ang="5040000" scaled="0"/>
          </a:gradFill>
          <a:ln w="635000" cap="flat" cmpd="sng">
            <a:gradFill flip="none" rotWithShape="1">
              <a:gsLst>
                <a:gs pos="67000">
                  <a:srgbClr val="008200">
                    <a:alpha val="64706"/>
                  </a:srgbClr>
                </a:gs>
                <a:gs pos="23000">
                  <a:srgbClr val="00CC00">
                    <a:alpha val="52000"/>
                  </a:srgbClr>
                </a:gs>
                <a:gs pos="52000">
                  <a:srgbClr val="00CC00">
                    <a:alpha val="63000"/>
                  </a:srgbClr>
                </a:gs>
              </a:gsLst>
              <a:lin ang="15600000" scaled="0"/>
              <a:tileRect/>
            </a:gradFill>
            <a:prstDash val="solid"/>
            <a:round/>
            <a:headEnd/>
            <a:tailEnd/>
          </a:ln>
          <a:effectLst/>
          <a:scene3d>
            <a:camera prst="orthographicFront"/>
            <a:lightRig rig="glow" dir="t">
              <a:rot lat="0" lon="0" rev="72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26" name="Freeform 4"/>
          <p:cNvSpPr>
            <a:spLocks/>
          </p:cNvSpPr>
          <p:nvPr/>
        </p:nvSpPr>
        <p:spPr bwMode="auto">
          <a:xfrm>
            <a:off x="-571628" y="68427"/>
            <a:ext cx="10137419" cy="1289590"/>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006600">
                  <a:alpha val="76000"/>
                </a:srgbClr>
              </a:gs>
              <a:gs pos="23000">
                <a:srgbClr val="00CC00">
                  <a:alpha val="52000"/>
                </a:srgbClr>
              </a:gs>
              <a:gs pos="52000">
                <a:srgbClr val="92D050">
                  <a:alpha val="65000"/>
                </a:srgbClr>
              </a:gs>
            </a:gsLst>
            <a:lin ang="5040000" scaled="0"/>
          </a:gradFill>
          <a:ln w="635000" cap="flat" cmpd="sng">
            <a:gradFill flip="none" rotWithShape="1">
              <a:gsLst>
                <a:gs pos="67000">
                  <a:srgbClr val="008200">
                    <a:alpha val="64706"/>
                  </a:srgbClr>
                </a:gs>
                <a:gs pos="23000">
                  <a:srgbClr val="00CC00">
                    <a:alpha val="52000"/>
                  </a:srgbClr>
                </a:gs>
                <a:gs pos="52000">
                  <a:srgbClr val="00CC00">
                    <a:alpha val="63000"/>
                  </a:srgbClr>
                </a:gs>
              </a:gsLst>
              <a:lin ang="15600000" scaled="0"/>
              <a:tileRect/>
            </a:gradFill>
            <a:prstDash val="solid"/>
            <a:round/>
            <a:headEnd/>
            <a:tailEnd/>
          </a:ln>
          <a:effectLst/>
          <a:scene3d>
            <a:camera prst="orthographicFront"/>
            <a:lightRig rig="glow" dir="t">
              <a:rot lat="0" lon="0" rev="7200000"/>
            </a:lightRig>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27" name="Rectangle 10"/>
          <p:cNvSpPr>
            <a:spLocks noChangeArrowheads="1"/>
          </p:cNvSpPr>
          <p:nvPr/>
        </p:nvSpPr>
        <p:spPr bwMode="auto">
          <a:xfrm>
            <a:off x="287469" y="-371494"/>
            <a:ext cx="1709238" cy="1285894"/>
          </a:xfrm>
          <a:prstGeom prst="rect">
            <a:avLst/>
          </a:prstGeom>
          <a:gradFill rotWithShape="1">
            <a:gsLst>
              <a:gs pos="0">
                <a:srgbClr val="000000">
                  <a:gamma/>
                  <a:shade val="80000"/>
                  <a:invGamma/>
                  <a:alpha val="89999"/>
                </a:srgbClr>
              </a:gs>
              <a:gs pos="100000">
                <a:srgbClr val="000000">
                  <a:alpha val="0"/>
                </a:srgbClr>
              </a:gs>
            </a:gsLst>
            <a:lin ang="5400000" scaled="1"/>
          </a:gradFill>
          <a:ln w="3175" algn="ctr">
            <a:noFill/>
            <a:miter lim="800000"/>
            <a:headEnd/>
            <a:tailEnd/>
          </a:ln>
          <a:effectLst/>
        </p:spPr>
        <p:txBody>
          <a:bodyPr vert="horz" wrap="none" lIns="91440" tIns="45720" rIns="91440" bIns="45720" numCol="1" anchor="ctr" anchorCtr="0" compatLnSpc="1">
            <a:prstTxWarp prst="textNoShape">
              <a:avLst/>
            </a:prstTxWarp>
          </a:bodyPr>
          <a:lstStyle/>
          <a:p>
            <a:pPr marR="0" indent="0" algn="ctr" fontAlgn="base">
              <a:lnSpc>
                <a:spcPct val="100000"/>
              </a:lnSpc>
              <a:spcBef>
                <a:spcPct val="0"/>
              </a:spcBef>
              <a:spcAft>
                <a:spcPct val="0"/>
              </a:spcAft>
              <a:buClrTx/>
              <a:buSzTx/>
              <a:buFontTx/>
              <a:buNone/>
              <a:tabLst/>
            </a:pPr>
            <a:endParaRPr lang="it-IT" sz="4800" dirty="0">
              <a:solidFill>
                <a:schemeClr val="bg1"/>
              </a:solidFill>
              <a:effectLst>
                <a:glow rad="63500">
                  <a:schemeClr val="tx1">
                    <a:alpha val="40000"/>
                  </a:schemeClr>
                </a:glow>
                <a:reflection blurRad="6350" stA="60000" endA="900" endPos="58000" dir="5400000" sy="-100000" algn="bl" rotWithShape="0"/>
              </a:effectLst>
              <a:latin typeface="VTKS  mural" pitchFamily="2" charset="0"/>
            </a:endParaRPr>
          </a:p>
          <a:p>
            <a:pPr algn="ctr" fontAlgn="base">
              <a:spcBef>
                <a:spcPct val="0"/>
              </a:spcBef>
              <a:spcAft>
                <a:spcPct val="0"/>
              </a:spcAft>
            </a:pPr>
            <a:r>
              <a:rPr lang="it-IT" sz="4800" dirty="0">
                <a:solidFill>
                  <a:schemeClr val="bg1"/>
                </a:solidFill>
                <a:effectLst>
                  <a:glow rad="63500">
                    <a:schemeClr val="tx1">
                      <a:alpha val="40000"/>
                    </a:schemeClr>
                  </a:glow>
                  <a:reflection blurRad="6350" stA="60000" endA="900" endPos="58000" dir="5400000" sy="-100000" algn="bl" rotWithShape="0"/>
                </a:effectLst>
                <a:latin typeface="VTKS  mural" pitchFamily="2" charset="0"/>
              </a:rPr>
              <a:t>Latino</a:t>
            </a:r>
          </a:p>
        </p:txBody>
      </p:sp>
      <p:sp>
        <p:nvSpPr>
          <p:cNvPr id="40" name="CasellaDiTesto 39"/>
          <p:cNvSpPr txBox="1"/>
          <p:nvPr/>
        </p:nvSpPr>
        <p:spPr>
          <a:xfrm>
            <a:off x="3412900" y="699043"/>
            <a:ext cx="5460644" cy="507831"/>
          </a:xfrm>
          <a:prstGeom prst="rect">
            <a:avLst/>
          </a:prstGeom>
          <a:noFill/>
        </p:spPr>
        <p:txBody>
          <a:bodyPr wrap="square" rtlCol="0">
            <a:spAutoFit/>
          </a:bodyPr>
          <a:lstStyle/>
          <a:p>
            <a:pPr algn="ctr"/>
            <a:r>
              <a:rPr lang="it-IT" sz="2600" dirty="0" smtClean="0">
                <a:solidFill>
                  <a:schemeClr val="bg1"/>
                </a:solidFill>
                <a:effectLst>
                  <a:glow rad="101600">
                    <a:schemeClr val="tx1">
                      <a:alpha val="60000"/>
                    </a:schemeClr>
                  </a:glow>
                </a:effectLst>
                <a:latin typeface="You Are Loved" pitchFamily="2" charset="0"/>
              </a:rPr>
              <a:t>Lucio </a:t>
            </a:r>
            <a:r>
              <a:rPr lang="it-IT" sz="2600" dirty="0" err="1" smtClean="0">
                <a:solidFill>
                  <a:schemeClr val="bg1"/>
                </a:solidFill>
                <a:effectLst>
                  <a:glow rad="101600">
                    <a:schemeClr val="tx1">
                      <a:alpha val="60000"/>
                    </a:schemeClr>
                  </a:glow>
                </a:effectLst>
                <a:latin typeface="You Are Loved" pitchFamily="2" charset="0"/>
              </a:rPr>
              <a:t>Anneo</a:t>
            </a:r>
            <a:r>
              <a:rPr lang="it-IT" sz="2600" dirty="0" smtClean="0">
                <a:solidFill>
                  <a:schemeClr val="bg1"/>
                </a:solidFill>
                <a:effectLst>
                  <a:glow rad="101600">
                    <a:schemeClr val="tx1">
                      <a:alpha val="60000"/>
                    </a:schemeClr>
                  </a:glow>
                </a:effectLst>
                <a:latin typeface="You Are Loved" pitchFamily="2" charset="0"/>
              </a:rPr>
              <a:t> Seneca. De </a:t>
            </a:r>
            <a:r>
              <a:rPr lang="it-IT" sz="2600" dirty="0" err="1" smtClean="0">
                <a:solidFill>
                  <a:schemeClr val="bg1"/>
                </a:solidFill>
                <a:effectLst>
                  <a:glow rad="101600">
                    <a:schemeClr val="tx1">
                      <a:alpha val="60000"/>
                    </a:schemeClr>
                  </a:glow>
                </a:effectLst>
                <a:latin typeface="You Are Loved" pitchFamily="2" charset="0"/>
              </a:rPr>
              <a:t>Clementia</a:t>
            </a:r>
            <a:endParaRPr lang="it-IT" sz="2600" dirty="0">
              <a:solidFill>
                <a:schemeClr val="bg1"/>
              </a:solidFill>
              <a:effectLst>
                <a:glow rad="101600">
                  <a:schemeClr val="tx1">
                    <a:alpha val="60000"/>
                  </a:schemeClr>
                </a:glow>
              </a:effectLst>
              <a:latin typeface="You Are Loved" pitchFamily="2" charset="0"/>
            </a:endParaRPr>
          </a:p>
        </p:txBody>
      </p:sp>
      <p:sp>
        <p:nvSpPr>
          <p:cNvPr id="28" name="Text Box 2"/>
          <p:cNvSpPr txBox="1">
            <a:spLocks noChangeArrowheads="1"/>
          </p:cNvSpPr>
          <p:nvPr/>
        </p:nvSpPr>
        <p:spPr bwMode="auto">
          <a:xfrm>
            <a:off x="3188438" y="1228236"/>
            <a:ext cx="5909569" cy="5493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gn="just" fontAlgn="base">
              <a:spcBef>
                <a:spcPct val="0"/>
              </a:spcBef>
              <a:spcAft>
                <a:spcPct val="0"/>
              </a:spcAft>
              <a:buFont typeface="Arial" pitchFamily="34" charset="0"/>
              <a:buChar char="▌"/>
            </a:pP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Seneca viene richiamato da un lungo esilio da Agrippina moglie di Claudio, con il ruolo di precettore del figlio Nerone a cui prepara la successione all’impero. </a:t>
            </a:r>
          </a:p>
          <a:p>
            <a:pPr algn="just" fontAlgn="base">
              <a:spcBef>
                <a:spcPct val="0"/>
              </a:spcBef>
              <a:spcAft>
                <a:spcPct val="0"/>
              </a:spcAft>
              <a:buFont typeface="Arial" pitchFamily="34" charset="0"/>
              <a:buChar char="▌"/>
            </a:pP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Si ritrova consigliere imperiale di un giovane che non ancora diciottenne eredita, la carica di imperatore; ed ha nelle sue mani il governo dell'impero insieme ad Agrippina e al prefetto del pretorio </a:t>
            </a:r>
            <a:r>
              <a:rPr lang="it-IT" sz="1350" dirty="0" err="1"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Afranio</a:t>
            </a: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 Burro.</a:t>
            </a:r>
          </a:p>
          <a:p>
            <a:pPr algn="just" fontAlgn="base">
              <a:spcBef>
                <a:spcPct val="0"/>
              </a:spcBef>
              <a:spcAft>
                <a:spcPct val="0"/>
              </a:spcAft>
              <a:buFont typeface="Arial" pitchFamily="34" charset="0"/>
              <a:buChar char="▌"/>
            </a:pP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Dedica al giovane Nerone il De </a:t>
            </a:r>
            <a:r>
              <a:rPr lang="it-IT" sz="1350" dirty="0" err="1"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clementia</a:t>
            </a: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 che si presenta come  un'opera di teoria politica sul potere imperiale e come un programma di governo del principe.</a:t>
            </a:r>
          </a:p>
          <a:p>
            <a:pPr algn="just" fontAlgn="base">
              <a:spcBef>
                <a:spcPct val="0"/>
              </a:spcBef>
              <a:spcAft>
                <a:spcPct val="0"/>
              </a:spcAft>
              <a:buFont typeface="Arial" pitchFamily="34" charset="0"/>
              <a:buChar char="▌"/>
            </a:pP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La sua speranza di fare del giovane principe un sovrano esemplare, si rivela ben presto un'illusione.</a:t>
            </a:r>
          </a:p>
          <a:p>
            <a:pPr algn="just" fontAlgn="base">
              <a:spcBef>
                <a:spcPct val="0"/>
              </a:spcBef>
              <a:spcAft>
                <a:spcPct val="0"/>
              </a:spcAft>
              <a:buFont typeface="Arial" pitchFamily="34" charset="0"/>
              <a:buChar char="▌"/>
            </a:pP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Seneca lo invita a trarre il più grande dei piaceri dal consapevole riconoscimento della sua clemenza e dei vantaggi che essa comporta: accresce il decoro del principe, gli garantisce la sicurezza con l'amore dei cittadini, lo differenzia dal tiranno e assicura pertanto stabilità all'impero molto di più dell'odio che nasce dalla crudeltà.</a:t>
            </a:r>
          </a:p>
          <a:p>
            <a:pPr algn="just" fontAlgn="base">
              <a:spcBef>
                <a:spcPct val="0"/>
              </a:spcBef>
              <a:spcAft>
                <a:spcPct val="0"/>
              </a:spcAft>
              <a:buFont typeface="Arial" pitchFamily="34" charset="0"/>
              <a:buChar char="▌"/>
            </a:pP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La garanzia di giustizia per i sudditi consiste nell'autolimitazione morale del principe, che deve comportarsi con loro come fa un buon padre di famiglia.</a:t>
            </a:r>
          </a:p>
          <a:p>
            <a:pPr algn="just" fontAlgn="base">
              <a:spcBef>
                <a:spcPct val="0"/>
              </a:spcBef>
              <a:spcAft>
                <a:spcPct val="0"/>
              </a:spcAft>
              <a:buFont typeface="Arial" pitchFamily="34" charset="0"/>
              <a:buChar char="▌"/>
            </a:pP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Il pericolo dell'abuso e dell'arbitrio sono sempre in agguato e in assenza di qualsiasi garanzia legale, è difficile che il sovrano si identifichi con l'utopistico programma politico del suo precettore stoico.</a:t>
            </a:r>
          </a:p>
          <a:p>
            <a:pPr algn="just" fontAlgn="base">
              <a:spcBef>
                <a:spcPct val="0"/>
              </a:spcBef>
              <a:spcAft>
                <a:spcPct val="0"/>
              </a:spcAft>
              <a:buFont typeface="Arial" pitchFamily="34" charset="0"/>
              <a:buChar char="▌"/>
            </a:pPr>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I numerosi crimini e malefatte a cui l'imperatore si lascia andare, rendevano ambigua la posizione di Seneca che chiede di ritirarsi a vita privata attirandosi l'ostilità di Nerone che nel 65 lo accusa come responsabile della congiura contro di lui e lo obbliga al suicidio.</a:t>
            </a:r>
          </a:p>
        </p:txBody>
      </p:sp>
      <p:pic>
        <p:nvPicPr>
          <p:cNvPr id="79" name="Picture 4" descr="Immagine:Seneca.jpg">
            <a:hlinkClick r:id="rId10"/>
          </p:cNvPr>
          <p:cNvPicPr>
            <a:picLocks noChangeAspect="1" noChangeArrowheads="1"/>
          </p:cNvPicPr>
          <p:nvPr/>
        </p:nvPicPr>
        <p:blipFill>
          <a:blip r:embed="rId11"/>
          <a:srcRect l="756"/>
          <a:stretch>
            <a:fillRect/>
          </a:stretch>
        </p:blipFill>
        <p:spPr bwMode="auto">
          <a:xfrm>
            <a:off x="314033" y="2011573"/>
            <a:ext cx="2514379" cy="3648276"/>
          </a:xfrm>
          <a:prstGeom prst="rect">
            <a:avLst/>
          </a:prstGeom>
          <a:noFill/>
          <a:effectLst>
            <a:glow rad="228600">
              <a:srgbClr val="000000">
                <a:alpha val="40000"/>
              </a:srgbClr>
            </a:glow>
            <a:outerShdw blurRad="495300" dist="50800" dir="5400000" sx="115000" sy="115000" algn="ctr" rotWithShape="0">
              <a:schemeClr val="tx1">
                <a:alpha val="55000"/>
              </a:schemeClr>
            </a:outerShdw>
          </a:effectLst>
        </p:spPr>
      </p:pic>
      <p:grpSp>
        <p:nvGrpSpPr>
          <p:cNvPr id="53" name="Gruppo 52"/>
          <p:cNvGrpSpPr/>
          <p:nvPr/>
        </p:nvGrpSpPr>
        <p:grpSpPr>
          <a:xfrm>
            <a:off x="2191448" y="100208"/>
            <a:ext cx="6877396" cy="190800"/>
            <a:chOff x="1008042" y="7113998"/>
            <a:chExt cx="6877396" cy="190800"/>
          </a:xfrm>
          <a:effectLst>
            <a:reflection blurRad="6350" stA="50000" endA="300" endPos="90000" dist="50800" dir="5400000" sy="-100000" algn="bl" rotWithShape="0"/>
          </a:effectLst>
        </p:grpSpPr>
        <p:sp>
          <p:nvSpPr>
            <p:cNvPr id="54"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2" action="ppaction://hlinksldjump"/>
                </a:rPr>
                <a:t>I</a:t>
              </a: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2" action="ppaction://hlinksldjump"/>
                </a:rPr>
                <a:t>ntro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5" name="AutoShape 17">
              <a:hlinkClick r:id="rId13"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Scienze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6" name="AutoShape 18">
              <a:hlinkClick r:id="rId13"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Latino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7"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Arte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8"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00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Questione</a:t>
              </a: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 </a:t>
              </a:r>
              <a:r>
                <a:rPr lang="it-IT" sz="10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Tibet</a:t>
              </a:r>
              <a:endParaRPr kumimoji="0" lang="it-IT" sz="10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9"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8" action="ppaction://hlinksldjump"/>
                </a:rPr>
                <a:t>Filosofia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0"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9" action="ppaction://hlinksldjump"/>
                </a:rPr>
                <a:t>Storia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1"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0" action="ppaction://hlinksldjump"/>
                </a:rPr>
                <a:t>Italiano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2"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1" action="ppaction://hlinksldjump"/>
                </a:rPr>
                <a:t>Inglese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3"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2" action="ppaction://hlinksldjump"/>
                </a:rPr>
                <a:t>Ed. Fisica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grpSp>
      <p:sp>
        <p:nvSpPr>
          <p:cNvPr id="64" name="CasellaDiTesto 63"/>
          <p:cNvSpPr txBox="1"/>
          <p:nvPr/>
        </p:nvSpPr>
        <p:spPr>
          <a:xfrm>
            <a:off x="37580" y="6513534"/>
            <a:ext cx="2747868" cy="292388"/>
          </a:xfrm>
          <a:prstGeom prst="rect">
            <a:avLst/>
          </a:prstGeom>
        </p:spPr>
        <p:txBody>
          <a:bodyPr wrap="none" rtlCol="0">
            <a:spAutoFit/>
          </a:bodyPr>
          <a:lstStyle/>
          <a:p>
            <a:pPr algn="just">
              <a:buFont typeface="Arial" pitchFamily="34" charset="0"/>
              <a:buChar char="◄"/>
            </a:pPr>
            <a:r>
              <a:rPr lang="it-IT" sz="13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5" action="ppaction://hlinksldjump"/>
              </a:rPr>
              <a:t>Dalla Repubblica al Principato</a:t>
            </a:r>
            <a:endParaRPr lang="it-IT" sz="13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2" action="ppaction://hlinksldjump"/>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2000"/>
                                        <p:tgtEl>
                                          <p:spTgt spid="43"/>
                                        </p:tgtEl>
                                      </p:cBhvr>
                                    </p:animEffect>
                                  </p:childTnLst>
                                </p:cTn>
                              </p:par>
                            </p:childTnLst>
                          </p:cTn>
                        </p:par>
                        <p:par>
                          <p:cTn id="8" fill="hold">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anim calcmode="lin" valueType="num">
                                      <p:cBhvr>
                                        <p:cTn id="12" dur="500" fill="hold"/>
                                        <p:tgtEl>
                                          <p:spTgt spid="27"/>
                                        </p:tgtEl>
                                        <p:attrNameLst>
                                          <p:attrName>ppt_x</p:attrName>
                                        </p:attrNameLst>
                                      </p:cBhvr>
                                      <p:tavLst>
                                        <p:tav tm="0">
                                          <p:val>
                                            <p:strVal val="#ppt_x"/>
                                          </p:val>
                                        </p:tav>
                                        <p:tav tm="100000">
                                          <p:val>
                                            <p:strVal val="#ppt_x"/>
                                          </p:val>
                                        </p:tav>
                                      </p:tavLst>
                                    </p:anim>
                                    <p:anim calcmode="lin" valueType="num">
                                      <p:cBhvr>
                                        <p:cTn id="13" dur="500" fill="hold"/>
                                        <p:tgtEl>
                                          <p:spTgt spid="27"/>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strips(upRight)">
                                      <p:cBhvr>
                                        <p:cTn id="17" dur="500"/>
                                        <p:tgtEl>
                                          <p:spTgt spid="25"/>
                                        </p:tgtEl>
                                      </p:cBhvr>
                                    </p:animEffect>
                                  </p:childTnLst>
                                </p:cTn>
                              </p:par>
                            </p:childTnLst>
                          </p:cTn>
                        </p:par>
                        <p:par>
                          <p:cTn id="18" fill="hold">
                            <p:stCondLst>
                              <p:cond delay="3000"/>
                            </p:stCondLst>
                            <p:childTnLst>
                              <p:par>
                                <p:cTn id="19" presetID="18" presetClass="entr" presetSubtype="3"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strips(upRight)">
                                      <p:cBhvr>
                                        <p:cTn id="21" dur="500"/>
                                        <p:tgtEl>
                                          <p:spTgt spid="26"/>
                                        </p:tgtEl>
                                      </p:cBhvr>
                                    </p:animEffect>
                                  </p:childTnLst>
                                </p:cTn>
                              </p:par>
                            </p:childTnLst>
                          </p:cTn>
                        </p:par>
                        <p:par>
                          <p:cTn id="22" fill="hold">
                            <p:stCondLst>
                              <p:cond delay="3500"/>
                            </p:stCondLst>
                            <p:childTnLst>
                              <p:par>
                                <p:cTn id="23" presetID="18" presetClass="entr" presetSubtype="12"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strips(downLeft)">
                                      <p:cBhvr>
                                        <p:cTn id="25" dur="500"/>
                                        <p:tgtEl>
                                          <p:spTgt spid="24"/>
                                        </p:tgtEl>
                                      </p:cBhvr>
                                    </p:animEffect>
                                  </p:childTnLst>
                                </p:cTn>
                              </p:par>
                            </p:childTnLst>
                          </p:cTn>
                        </p:par>
                        <p:par>
                          <p:cTn id="26" fill="hold">
                            <p:stCondLst>
                              <p:cond delay="4000"/>
                            </p:stCondLst>
                            <p:childTnLst>
                              <p:par>
                                <p:cTn id="27" presetID="18" presetClass="entr" presetSubtype="12"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strips(downLeft)">
                                      <p:cBhvr>
                                        <p:cTn id="29" dur="500"/>
                                        <p:tgtEl>
                                          <p:spTgt spid="23"/>
                                        </p:tgtEl>
                                      </p:cBhvr>
                                    </p:animEffect>
                                  </p:childTnLst>
                                </p:cTn>
                              </p:par>
                            </p:childTnLst>
                          </p:cTn>
                        </p:par>
                        <p:par>
                          <p:cTn id="30" fill="hold">
                            <p:stCondLst>
                              <p:cond delay="45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40"/>
                                        </p:tgtEl>
                                        <p:attrNameLst>
                                          <p:attrName>style.visibility</p:attrName>
                                        </p:attrNameLst>
                                      </p:cBhvr>
                                      <p:to>
                                        <p:strVal val="visible"/>
                                      </p:to>
                                    </p:set>
                                    <p:anim calcmode="discrete" valueType="clr">
                                      <p:cBhvr override="childStyle">
                                        <p:cTn id="33" dur="80"/>
                                        <p:tgtEl>
                                          <p:spTgt spid="40"/>
                                        </p:tgtEl>
                                        <p:attrNameLst>
                                          <p:attrName>style.color</p:attrName>
                                        </p:attrNameLst>
                                      </p:cBhvr>
                                      <p:tavLst>
                                        <p:tav tm="0">
                                          <p:val>
                                            <p:clrVal>
                                              <a:srgbClr val="339933"/>
                                            </p:clrVal>
                                          </p:val>
                                        </p:tav>
                                        <p:tav tm="50000">
                                          <p:val>
                                            <p:clrVal>
                                              <a:srgbClr val="00CC00"/>
                                            </p:clrVal>
                                          </p:val>
                                        </p:tav>
                                      </p:tavLst>
                                    </p:anim>
                                    <p:anim calcmode="discrete" valueType="clr">
                                      <p:cBhvr>
                                        <p:cTn id="34" dur="80"/>
                                        <p:tgtEl>
                                          <p:spTgt spid="40"/>
                                        </p:tgtEl>
                                        <p:attrNameLst>
                                          <p:attrName>fillcolor</p:attrName>
                                        </p:attrNameLst>
                                      </p:cBhvr>
                                      <p:tavLst>
                                        <p:tav tm="0">
                                          <p:val>
                                            <p:clrVal>
                                              <a:schemeClr val="accent2"/>
                                            </p:clrVal>
                                          </p:val>
                                        </p:tav>
                                        <p:tav tm="50000">
                                          <p:val>
                                            <p:clrVal>
                                              <a:schemeClr val="hlink"/>
                                            </p:clrVal>
                                          </p:val>
                                        </p:tav>
                                      </p:tavLst>
                                    </p:anim>
                                    <p:set>
                                      <p:cBhvr>
                                        <p:cTn id="35" dur="80"/>
                                        <p:tgtEl>
                                          <p:spTgt spid="40"/>
                                        </p:tgtEl>
                                        <p:attrNameLst>
                                          <p:attrName>fill.type</p:attrName>
                                        </p:attrNameLst>
                                      </p:cBhvr>
                                      <p:to>
                                        <p:strVal val="solid"/>
                                      </p:to>
                                    </p:set>
                                  </p:childTnLst>
                                </p:cTn>
                              </p:par>
                            </p:childTnLst>
                          </p:cTn>
                        </p:par>
                        <p:par>
                          <p:cTn id="36" fill="hold">
                            <p:stCondLst>
                              <p:cond delay="5660"/>
                            </p:stCondLst>
                            <p:childTnLst>
                              <p:par>
                                <p:cTn id="37" presetID="29"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ppt_x</p:attrName>
                                        </p:attrNameLst>
                                      </p:cBhvr>
                                      <p:tavLst>
                                        <p:tav tm="0">
                                          <p:val>
                                            <p:strVal val="#ppt_x-.2"/>
                                          </p:val>
                                        </p:tav>
                                        <p:tav tm="100000">
                                          <p:val>
                                            <p:strVal val="#ppt_x"/>
                                          </p:val>
                                        </p:tav>
                                      </p:tavLst>
                                    </p:anim>
                                    <p:anim calcmode="lin" valueType="num">
                                      <p:cBhvr>
                                        <p:cTn id="40" dur="5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41" dur="500"/>
                                        <p:tgtEl>
                                          <p:spTgt spid="28"/>
                                        </p:tgtEl>
                                      </p:cBhvr>
                                    </p:animEffect>
                                  </p:childTnLst>
                                </p:cTn>
                              </p:par>
                            </p:childTnLst>
                          </p:cTn>
                        </p:par>
                        <p:par>
                          <p:cTn id="42" fill="hold">
                            <p:stCondLst>
                              <p:cond delay="6160"/>
                            </p:stCondLst>
                            <p:childTnLst>
                              <p:par>
                                <p:cTn id="43" presetID="10" presetClass="entr" presetSubtype="0" fill="hold" nodeType="after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fade">
                                      <p:cBhvr>
                                        <p:cTn id="45" dur="2000"/>
                                        <p:tgtEl>
                                          <p:spTgt spid="79"/>
                                        </p:tgtEl>
                                      </p:cBhvr>
                                    </p:animEffect>
                                  </p:childTnLst>
                                </p:cTn>
                              </p:par>
                            </p:childTnLst>
                          </p:cTn>
                        </p:par>
                        <p:par>
                          <p:cTn id="46" fill="hold">
                            <p:stCondLst>
                              <p:cond delay="8160"/>
                            </p:stCondLst>
                            <p:childTnLst>
                              <p:par>
                                <p:cTn id="47" presetID="10" presetClass="entr" presetSubtype="0"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fade">
                                      <p:cBhvr>
                                        <p:cTn id="49" dur="2000"/>
                                        <p:tgtEl>
                                          <p:spTgt spid="70"/>
                                        </p:tgtEl>
                                      </p:cBhvr>
                                    </p:animEffect>
                                  </p:childTnLst>
                                </p:cTn>
                              </p:par>
                            </p:childTnLst>
                          </p:cTn>
                        </p:par>
                        <p:par>
                          <p:cTn id="50" fill="hold">
                            <p:stCondLst>
                              <p:cond delay="10160"/>
                            </p:stCondLst>
                            <p:childTnLst>
                              <p:par>
                                <p:cTn id="51" presetID="47" presetClass="entr" presetSubtype="0"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1000"/>
                                        <p:tgtEl>
                                          <p:spTgt spid="53"/>
                                        </p:tgtEl>
                                      </p:cBhvr>
                                    </p:animEffect>
                                    <p:anim calcmode="lin" valueType="num">
                                      <p:cBhvr>
                                        <p:cTn id="54" dur="1000" fill="hold"/>
                                        <p:tgtEl>
                                          <p:spTgt spid="53"/>
                                        </p:tgtEl>
                                        <p:attrNameLst>
                                          <p:attrName>ppt_x</p:attrName>
                                        </p:attrNameLst>
                                      </p:cBhvr>
                                      <p:tavLst>
                                        <p:tav tm="0">
                                          <p:val>
                                            <p:strVal val="#ppt_x"/>
                                          </p:val>
                                        </p:tav>
                                        <p:tav tm="100000">
                                          <p:val>
                                            <p:strVal val="#ppt_x"/>
                                          </p:val>
                                        </p:tav>
                                      </p:tavLst>
                                    </p:anim>
                                    <p:anim calcmode="lin" valueType="num">
                                      <p:cBhvr>
                                        <p:cTn id="55" dur="1000" fill="hold"/>
                                        <p:tgtEl>
                                          <p:spTgt spid="53"/>
                                        </p:tgtEl>
                                        <p:attrNameLst>
                                          <p:attrName>ppt_y</p:attrName>
                                        </p:attrNameLst>
                                      </p:cBhvr>
                                      <p:tavLst>
                                        <p:tav tm="0">
                                          <p:val>
                                            <p:strVal val="#ppt_y-.1"/>
                                          </p:val>
                                        </p:tav>
                                        <p:tav tm="100000">
                                          <p:val>
                                            <p:strVal val="#ppt_y"/>
                                          </p:val>
                                        </p:tav>
                                      </p:tavLst>
                                    </p:anim>
                                  </p:childTnLst>
                                </p:cTn>
                              </p:par>
                            </p:childTnLst>
                          </p:cTn>
                        </p:par>
                        <p:par>
                          <p:cTn id="56" fill="hold">
                            <p:stCondLst>
                              <p:cond delay="11160"/>
                            </p:stCondLst>
                            <p:childTnLst>
                              <p:par>
                                <p:cTn id="57" presetID="10" presetClass="entr" presetSubtype="0" fill="hold" nodeType="afterEffect">
                                  <p:stCondLst>
                                    <p:cond delay="0"/>
                                  </p:stCondLst>
                                  <p:childTnLst>
                                    <p:set>
                                      <p:cBhvr>
                                        <p:cTn id="58" dur="1" fill="hold">
                                          <p:stCondLst>
                                            <p:cond delay="0"/>
                                          </p:stCondLst>
                                        </p:cTn>
                                        <p:tgtEl>
                                          <p:spTgt spid="64">
                                            <p:txEl>
                                              <p:pRg st="0" end="0"/>
                                            </p:txEl>
                                          </p:spTgt>
                                        </p:tgtEl>
                                        <p:attrNameLst>
                                          <p:attrName>style.visibility</p:attrName>
                                        </p:attrNameLst>
                                      </p:cBhvr>
                                      <p:to>
                                        <p:strVal val="visible"/>
                                      </p:to>
                                    </p:set>
                                    <p:animEffect transition="in" filter="fade">
                                      <p:cBhvr>
                                        <p:cTn id="59" dur="20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40"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olo 62"/>
          <p:cNvSpPr>
            <a:spLocks noGrp="1"/>
          </p:cNvSpPr>
          <p:nvPr>
            <p:ph type="ctrTitle"/>
          </p:nvPr>
        </p:nvSpPr>
        <p:spPr/>
        <p:txBody>
          <a:bodyPr/>
          <a:lstStyle/>
          <a:p>
            <a:r>
              <a:rPr lang="it-IT" dirty="0" smtClean="0"/>
              <a:t>Storia</a:t>
            </a:r>
            <a:endParaRPr lang="it-IT" dirty="0"/>
          </a:p>
        </p:txBody>
      </p:sp>
      <p:grpSp>
        <p:nvGrpSpPr>
          <p:cNvPr id="39" name="Gruppo 38"/>
          <p:cNvGrpSpPr/>
          <p:nvPr/>
        </p:nvGrpSpPr>
        <p:grpSpPr>
          <a:xfrm>
            <a:off x="121902" y="0"/>
            <a:ext cx="8900196" cy="6858000"/>
            <a:chOff x="243804" y="0"/>
            <a:chExt cx="8900196" cy="6858000"/>
          </a:xfrm>
        </p:grpSpPr>
        <p:pic>
          <p:nvPicPr>
            <p:cNvPr id="40" name="Picture 2" descr="http://www.comune.modena.it/istorico/image/iniziative/guerra_muri/propaganda_02.jpg"/>
            <p:cNvPicPr>
              <a:picLocks noChangeAspect="1" noChangeArrowheads="1"/>
            </p:cNvPicPr>
            <p:nvPr/>
          </p:nvPicPr>
          <p:blipFill>
            <a:blip r:embed="rId2"/>
            <a:srcRect/>
            <a:stretch>
              <a:fillRect/>
            </a:stretch>
          </p:blipFill>
          <p:spPr bwMode="auto">
            <a:xfrm>
              <a:off x="3198501" y="0"/>
              <a:ext cx="1865489" cy="2738057"/>
            </a:xfrm>
            <a:prstGeom prst="rect">
              <a:avLst/>
            </a:prstGeom>
            <a:noFill/>
          </p:spPr>
        </p:pic>
        <p:pic>
          <p:nvPicPr>
            <p:cNvPr id="41" name="Picture 4" descr="http://www.comune.modena.it/istorico/image/iniziative/guerra_muri/propaganda_05.gif"/>
            <p:cNvPicPr>
              <a:picLocks noChangeAspect="1" noChangeArrowheads="1"/>
            </p:cNvPicPr>
            <p:nvPr/>
          </p:nvPicPr>
          <p:blipFill>
            <a:blip r:embed="rId3"/>
            <a:srcRect/>
            <a:stretch>
              <a:fillRect/>
            </a:stretch>
          </p:blipFill>
          <p:spPr bwMode="auto">
            <a:xfrm>
              <a:off x="4015782" y="3451537"/>
              <a:ext cx="2117155" cy="3086949"/>
            </a:xfrm>
            <a:prstGeom prst="rect">
              <a:avLst/>
            </a:prstGeom>
            <a:noFill/>
          </p:spPr>
        </p:pic>
        <p:pic>
          <p:nvPicPr>
            <p:cNvPr id="42" name="Picture 6" descr="http://www.diegorizzuto.it/miononno_files/diariodiguerra_files/propaganda01.jpg"/>
            <p:cNvPicPr>
              <a:picLocks noChangeAspect="1" noChangeArrowheads="1"/>
            </p:cNvPicPr>
            <p:nvPr/>
          </p:nvPicPr>
          <p:blipFill>
            <a:blip r:embed="rId4"/>
            <a:srcRect/>
            <a:stretch>
              <a:fillRect/>
            </a:stretch>
          </p:blipFill>
          <p:spPr bwMode="auto">
            <a:xfrm>
              <a:off x="7089283" y="0"/>
              <a:ext cx="1333500" cy="1924050"/>
            </a:xfrm>
            <a:prstGeom prst="rect">
              <a:avLst/>
            </a:prstGeom>
            <a:noFill/>
          </p:spPr>
        </p:pic>
        <p:pic>
          <p:nvPicPr>
            <p:cNvPr id="43" name="Picture 8" descr="http://www.ipsia-alghero.eu/smarialapalma/img/PROPAGANDA%20FASCISTA.JPG"/>
            <p:cNvPicPr>
              <a:picLocks noChangeAspect="1" noChangeArrowheads="1"/>
            </p:cNvPicPr>
            <p:nvPr/>
          </p:nvPicPr>
          <p:blipFill>
            <a:blip r:embed="rId5"/>
            <a:srcRect/>
            <a:stretch>
              <a:fillRect/>
            </a:stretch>
          </p:blipFill>
          <p:spPr bwMode="auto">
            <a:xfrm>
              <a:off x="256684" y="3838575"/>
              <a:ext cx="1905000" cy="3019425"/>
            </a:xfrm>
            <a:prstGeom prst="rect">
              <a:avLst/>
            </a:prstGeom>
            <a:noFill/>
          </p:spPr>
        </p:pic>
        <p:pic>
          <p:nvPicPr>
            <p:cNvPr id="44" name="Picture 10" descr="http://www.war2.ch/mediac/400_0/media/DIR_123723/propaganda$20erman$20goring.jpg"/>
            <p:cNvPicPr>
              <a:picLocks noChangeAspect="1" noChangeArrowheads="1"/>
            </p:cNvPicPr>
            <p:nvPr/>
          </p:nvPicPr>
          <p:blipFill>
            <a:blip r:embed="rId6"/>
            <a:srcRect/>
            <a:stretch>
              <a:fillRect/>
            </a:stretch>
          </p:blipFill>
          <p:spPr bwMode="auto">
            <a:xfrm>
              <a:off x="2077641" y="2601533"/>
              <a:ext cx="2077315" cy="2954404"/>
            </a:xfrm>
            <a:prstGeom prst="rect">
              <a:avLst/>
            </a:prstGeom>
            <a:noFill/>
          </p:spPr>
        </p:pic>
        <p:pic>
          <p:nvPicPr>
            <p:cNvPr id="45" name="Picture 12" descr="http://www.holocaustresearchproject.org/holoprelude/images/nazsaprop.jpg"/>
            <p:cNvPicPr>
              <a:picLocks noChangeAspect="1" noChangeArrowheads="1"/>
            </p:cNvPicPr>
            <p:nvPr/>
          </p:nvPicPr>
          <p:blipFill>
            <a:blip r:embed="rId7"/>
            <a:srcRect/>
            <a:stretch>
              <a:fillRect/>
            </a:stretch>
          </p:blipFill>
          <p:spPr bwMode="auto">
            <a:xfrm>
              <a:off x="5067250" y="502275"/>
              <a:ext cx="2119160" cy="3193335"/>
            </a:xfrm>
            <a:prstGeom prst="rect">
              <a:avLst/>
            </a:prstGeom>
            <a:noFill/>
          </p:spPr>
        </p:pic>
        <p:pic>
          <p:nvPicPr>
            <p:cNvPr id="46" name="Picture 14" descr="http://www.massimopolidoro.com/profeta/images/propag1.jpg"/>
            <p:cNvPicPr>
              <a:picLocks noChangeAspect="1" noChangeArrowheads="1"/>
            </p:cNvPicPr>
            <p:nvPr/>
          </p:nvPicPr>
          <p:blipFill>
            <a:blip r:embed="rId8"/>
            <a:srcRect/>
            <a:stretch>
              <a:fillRect/>
            </a:stretch>
          </p:blipFill>
          <p:spPr bwMode="auto">
            <a:xfrm>
              <a:off x="5871872" y="4591050"/>
              <a:ext cx="1885950" cy="2266950"/>
            </a:xfrm>
            <a:prstGeom prst="rect">
              <a:avLst/>
            </a:prstGeom>
            <a:noFill/>
          </p:spPr>
        </p:pic>
        <p:pic>
          <p:nvPicPr>
            <p:cNvPr id="47" name="Picture 16" descr="http://www.ladestra.info/public/wordpress/wp-content/uploads/2007/01/17-fascist-bruschetti-alessandro-the-duce-1937.jpg"/>
            <p:cNvPicPr>
              <a:picLocks noChangeAspect="1" noChangeArrowheads="1"/>
            </p:cNvPicPr>
            <p:nvPr/>
          </p:nvPicPr>
          <p:blipFill>
            <a:blip r:embed="rId9"/>
            <a:srcRect/>
            <a:stretch>
              <a:fillRect/>
            </a:stretch>
          </p:blipFill>
          <p:spPr bwMode="auto">
            <a:xfrm>
              <a:off x="243804" y="0"/>
              <a:ext cx="2310292" cy="3240333"/>
            </a:xfrm>
            <a:prstGeom prst="rect">
              <a:avLst/>
            </a:prstGeom>
            <a:noFill/>
          </p:spPr>
        </p:pic>
        <p:pic>
          <p:nvPicPr>
            <p:cNvPr id="49" name="Picture 17"/>
            <p:cNvPicPr>
              <a:picLocks noChangeAspect="1" noChangeArrowheads="1"/>
            </p:cNvPicPr>
            <p:nvPr/>
          </p:nvPicPr>
          <p:blipFill>
            <a:blip r:embed="rId10"/>
            <a:srcRect/>
            <a:stretch>
              <a:fillRect/>
            </a:stretch>
          </p:blipFill>
          <p:spPr bwMode="auto">
            <a:xfrm rot="5400000">
              <a:off x="6605412" y="2683796"/>
              <a:ext cx="2917063" cy="2160113"/>
            </a:xfrm>
            <a:prstGeom prst="rect">
              <a:avLst/>
            </a:prstGeom>
            <a:noFill/>
            <a:ln w="9525">
              <a:noFill/>
              <a:miter lim="800000"/>
              <a:headEnd/>
              <a:tailEnd/>
            </a:ln>
            <a:effectLst/>
          </p:spPr>
        </p:pic>
      </p:grpSp>
      <p:grpSp>
        <p:nvGrpSpPr>
          <p:cNvPr id="23" name="Gruppo 22"/>
          <p:cNvGrpSpPr/>
          <p:nvPr/>
        </p:nvGrpSpPr>
        <p:grpSpPr>
          <a:xfrm>
            <a:off x="121902" y="0"/>
            <a:ext cx="8900196" cy="6858000"/>
            <a:chOff x="243804" y="0"/>
            <a:chExt cx="8900196" cy="6858000"/>
          </a:xfrm>
        </p:grpSpPr>
        <p:pic>
          <p:nvPicPr>
            <p:cNvPr id="24" name="Picture 2" descr="http://www.comune.modena.it/istorico/image/iniziative/guerra_muri/propaganda_02.jpg"/>
            <p:cNvPicPr>
              <a:picLocks noChangeAspect="1" noChangeArrowheads="1"/>
            </p:cNvPicPr>
            <p:nvPr/>
          </p:nvPicPr>
          <p:blipFill>
            <a:blip r:embed="rId2">
              <a:lum bright="-20000" contrast="-30000"/>
            </a:blip>
            <a:srcRect/>
            <a:stretch>
              <a:fillRect/>
            </a:stretch>
          </p:blipFill>
          <p:spPr bwMode="auto">
            <a:xfrm>
              <a:off x="3198501" y="0"/>
              <a:ext cx="1865489" cy="2738057"/>
            </a:xfrm>
            <a:prstGeom prst="rect">
              <a:avLst/>
            </a:prstGeom>
            <a:noFill/>
          </p:spPr>
        </p:pic>
        <p:pic>
          <p:nvPicPr>
            <p:cNvPr id="31" name="Picture 4" descr="http://www.comune.modena.it/istorico/image/iniziative/guerra_muri/propaganda_05.gif"/>
            <p:cNvPicPr>
              <a:picLocks noChangeAspect="1" noChangeArrowheads="1"/>
            </p:cNvPicPr>
            <p:nvPr/>
          </p:nvPicPr>
          <p:blipFill>
            <a:blip r:embed="rId3">
              <a:lum bright="-20000" contrast="-30000"/>
            </a:blip>
            <a:srcRect/>
            <a:stretch>
              <a:fillRect/>
            </a:stretch>
          </p:blipFill>
          <p:spPr bwMode="auto">
            <a:xfrm>
              <a:off x="4015782" y="3451537"/>
              <a:ext cx="2117155" cy="3086949"/>
            </a:xfrm>
            <a:prstGeom prst="rect">
              <a:avLst/>
            </a:prstGeom>
            <a:noFill/>
          </p:spPr>
        </p:pic>
        <p:pic>
          <p:nvPicPr>
            <p:cNvPr id="32" name="Picture 6" descr="http://www.diegorizzuto.it/miononno_files/diariodiguerra_files/propaganda01.jpg"/>
            <p:cNvPicPr>
              <a:picLocks noChangeAspect="1" noChangeArrowheads="1"/>
            </p:cNvPicPr>
            <p:nvPr/>
          </p:nvPicPr>
          <p:blipFill>
            <a:blip r:embed="rId4">
              <a:lum bright="-20000" contrast="-30000"/>
            </a:blip>
            <a:srcRect/>
            <a:stretch>
              <a:fillRect/>
            </a:stretch>
          </p:blipFill>
          <p:spPr bwMode="auto">
            <a:xfrm>
              <a:off x="7089283" y="0"/>
              <a:ext cx="1333500" cy="1924050"/>
            </a:xfrm>
            <a:prstGeom prst="rect">
              <a:avLst/>
            </a:prstGeom>
            <a:noFill/>
          </p:spPr>
        </p:pic>
        <p:pic>
          <p:nvPicPr>
            <p:cNvPr id="33" name="Picture 8" descr="http://www.ipsia-alghero.eu/smarialapalma/img/PROPAGANDA%20FASCISTA.JPG"/>
            <p:cNvPicPr>
              <a:picLocks noChangeAspect="1" noChangeArrowheads="1"/>
            </p:cNvPicPr>
            <p:nvPr/>
          </p:nvPicPr>
          <p:blipFill>
            <a:blip r:embed="rId5">
              <a:lum bright="-20000" contrast="-30000"/>
            </a:blip>
            <a:srcRect/>
            <a:stretch>
              <a:fillRect/>
            </a:stretch>
          </p:blipFill>
          <p:spPr bwMode="auto">
            <a:xfrm>
              <a:off x="256684" y="3838575"/>
              <a:ext cx="1905000" cy="3019425"/>
            </a:xfrm>
            <a:prstGeom prst="rect">
              <a:avLst/>
            </a:prstGeom>
            <a:noFill/>
          </p:spPr>
        </p:pic>
        <p:pic>
          <p:nvPicPr>
            <p:cNvPr id="34" name="Picture 10" descr="http://www.war2.ch/mediac/400_0/media/DIR_123723/propaganda$20erman$20goring.jpg"/>
            <p:cNvPicPr>
              <a:picLocks noChangeAspect="1" noChangeArrowheads="1"/>
            </p:cNvPicPr>
            <p:nvPr/>
          </p:nvPicPr>
          <p:blipFill>
            <a:blip r:embed="rId6">
              <a:lum bright="-20000" contrast="-30000"/>
            </a:blip>
            <a:srcRect/>
            <a:stretch>
              <a:fillRect/>
            </a:stretch>
          </p:blipFill>
          <p:spPr bwMode="auto">
            <a:xfrm>
              <a:off x="2077641" y="2601533"/>
              <a:ext cx="2077315" cy="2954404"/>
            </a:xfrm>
            <a:prstGeom prst="rect">
              <a:avLst/>
            </a:prstGeom>
            <a:noFill/>
          </p:spPr>
        </p:pic>
        <p:pic>
          <p:nvPicPr>
            <p:cNvPr id="35" name="Picture 12" descr="http://www.holocaustresearchproject.org/holoprelude/images/nazsaprop.jpg"/>
            <p:cNvPicPr>
              <a:picLocks noChangeAspect="1" noChangeArrowheads="1"/>
            </p:cNvPicPr>
            <p:nvPr/>
          </p:nvPicPr>
          <p:blipFill>
            <a:blip r:embed="rId7">
              <a:lum bright="-20000" contrast="-30000"/>
            </a:blip>
            <a:srcRect/>
            <a:stretch>
              <a:fillRect/>
            </a:stretch>
          </p:blipFill>
          <p:spPr bwMode="auto">
            <a:xfrm>
              <a:off x="5067250" y="502275"/>
              <a:ext cx="2119160" cy="3193335"/>
            </a:xfrm>
            <a:prstGeom prst="rect">
              <a:avLst/>
            </a:prstGeom>
            <a:noFill/>
          </p:spPr>
        </p:pic>
        <p:pic>
          <p:nvPicPr>
            <p:cNvPr id="36" name="Picture 14" descr="http://www.massimopolidoro.com/profeta/images/propag1.jpg"/>
            <p:cNvPicPr>
              <a:picLocks noChangeAspect="1" noChangeArrowheads="1"/>
            </p:cNvPicPr>
            <p:nvPr/>
          </p:nvPicPr>
          <p:blipFill>
            <a:blip r:embed="rId8">
              <a:lum bright="-20000" contrast="-30000"/>
            </a:blip>
            <a:srcRect/>
            <a:stretch>
              <a:fillRect/>
            </a:stretch>
          </p:blipFill>
          <p:spPr bwMode="auto">
            <a:xfrm>
              <a:off x="5871872" y="4591050"/>
              <a:ext cx="1885950" cy="2266950"/>
            </a:xfrm>
            <a:prstGeom prst="rect">
              <a:avLst/>
            </a:prstGeom>
            <a:noFill/>
          </p:spPr>
        </p:pic>
        <p:pic>
          <p:nvPicPr>
            <p:cNvPr id="37" name="Picture 16" descr="http://www.ladestra.info/public/wordpress/wp-content/uploads/2007/01/17-fascist-bruschetti-alessandro-the-duce-1937.jpg"/>
            <p:cNvPicPr>
              <a:picLocks noChangeAspect="1" noChangeArrowheads="1"/>
            </p:cNvPicPr>
            <p:nvPr/>
          </p:nvPicPr>
          <p:blipFill>
            <a:blip r:embed="rId9">
              <a:lum bright="-20000" contrast="-30000"/>
            </a:blip>
            <a:srcRect/>
            <a:stretch>
              <a:fillRect/>
            </a:stretch>
          </p:blipFill>
          <p:spPr bwMode="auto">
            <a:xfrm>
              <a:off x="243804" y="0"/>
              <a:ext cx="2310292" cy="3240333"/>
            </a:xfrm>
            <a:prstGeom prst="rect">
              <a:avLst/>
            </a:prstGeom>
            <a:noFill/>
          </p:spPr>
        </p:pic>
        <p:pic>
          <p:nvPicPr>
            <p:cNvPr id="38" name="Picture 17"/>
            <p:cNvPicPr>
              <a:picLocks noChangeAspect="1" noChangeArrowheads="1"/>
            </p:cNvPicPr>
            <p:nvPr/>
          </p:nvPicPr>
          <p:blipFill>
            <a:blip r:embed="rId10">
              <a:lum bright="-20000" contrast="-30000"/>
            </a:blip>
            <a:srcRect/>
            <a:stretch>
              <a:fillRect/>
            </a:stretch>
          </p:blipFill>
          <p:spPr bwMode="auto">
            <a:xfrm rot="5400000">
              <a:off x="6605412" y="2683796"/>
              <a:ext cx="2917063" cy="2160113"/>
            </a:xfrm>
            <a:prstGeom prst="rect">
              <a:avLst/>
            </a:prstGeom>
            <a:noFill/>
            <a:ln w="9525">
              <a:noFill/>
              <a:miter lim="800000"/>
              <a:headEnd/>
              <a:tailEnd/>
            </a:ln>
            <a:effectLst/>
          </p:spPr>
        </p:pic>
      </p:grpSp>
      <p:pic>
        <p:nvPicPr>
          <p:cNvPr id="57" name="Picture 2" descr="http://www.comune.modena.it/istorico/image/iniziative/guerra_muri/propaganda_02.jpg"/>
          <p:cNvPicPr>
            <a:picLocks noChangeAspect="1" noChangeArrowheads="1"/>
          </p:cNvPicPr>
          <p:nvPr/>
        </p:nvPicPr>
        <p:blipFill>
          <a:blip r:embed="rId2"/>
          <a:srcRect/>
          <a:stretch>
            <a:fillRect/>
          </a:stretch>
        </p:blipFill>
        <p:spPr bwMode="auto">
          <a:xfrm>
            <a:off x="740435" y="1512663"/>
            <a:ext cx="2806564" cy="4119312"/>
          </a:xfrm>
          <a:prstGeom prst="rect">
            <a:avLst/>
          </a:prstGeom>
          <a:noFill/>
          <a:effectLst>
            <a:glow rad="228600">
              <a:srgbClr val="000000">
                <a:alpha val="40000"/>
              </a:srgbClr>
            </a:glow>
            <a:outerShdw blurRad="495300" dist="50800" dir="5400000" sx="115000" sy="115000" algn="ctr" rotWithShape="0">
              <a:schemeClr val="tx1">
                <a:alpha val="55000"/>
              </a:schemeClr>
            </a:outerShdw>
          </a:effectLst>
        </p:spPr>
      </p:pic>
      <p:sp>
        <p:nvSpPr>
          <p:cNvPr id="4" name="Freeform 3"/>
          <p:cNvSpPr>
            <a:spLocks/>
          </p:cNvSpPr>
          <p:nvPr/>
        </p:nvSpPr>
        <p:spPr bwMode="auto">
          <a:xfrm rot="16714346">
            <a:off x="2407898" y="2985348"/>
            <a:ext cx="9768035" cy="684222"/>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33CCFF">
                  <a:alpha val="79000"/>
                </a:srgbClr>
              </a:gs>
              <a:gs pos="23000">
                <a:srgbClr val="0099FF">
                  <a:alpha val="71000"/>
                </a:srgbClr>
              </a:gs>
              <a:gs pos="52000">
                <a:srgbClr val="3399FF">
                  <a:alpha val="83000"/>
                </a:srgbClr>
              </a:gs>
            </a:gsLst>
            <a:lin ang="2700000" scaled="1"/>
          </a:gradFill>
          <a:ln w="635000" cap="flat" cmpd="sng">
            <a:gradFill flip="none" rotWithShape="1">
              <a:gsLst>
                <a:gs pos="67000">
                  <a:srgbClr val="3399FF">
                    <a:alpha val="81000"/>
                  </a:srgbClr>
                </a:gs>
                <a:gs pos="23000">
                  <a:srgbClr val="0099FF">
                    <a:alpha val="71000"/>
                  </a:srgbClr>
                </a:gs>
                <a:gs pos="52000">
                  <a:srgbClr val="33CCFF">
                    <a:alpha val="76000"/>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5" name="Freeform 4"/>
          <p:cNvSpPr>
            <a:spLocks/>
          </p:cNvSpPr>
          <p:nvPr/>
        </p:nvSpPr>
        <p:spPr bwMode="auto">
          <a:xfrm rot="5074407" flipH="1">
            <a:off x="2597718" y="2018090"/>
            <a:ext cx="8470664" cy="3051632"/>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33CCFF">
                  <a:alpha val="79000"/>
                </a:srgbClr>
              </a:gs>
              <a:gs pos="23000">
                <a:srgbClr val="0099FF">
                  <a:alpha val="71000"/>
                </a:srgbClr>
              </a:gs>
              <a:gs pos="52000">
                <a:srgbClr val="3399FF">
                  <a:alpha val="83000"/>
                </a:srgbClr>
              </a:gs>
            </a:gsLst>
            <a:lin ang="2700000" scaled="1"/>
          </a:gradFill>
          <a:ln w="635000" cap="flat" cmpd="sng">
            <a:gradFill flip="none" rotWithShape="1">
              <a:gsLst>
                <a:gs pos="67000">
                  <a:srgbClr val="3399FF">
                    <a:alpha val="81000"/>
                  </a:srgbClr>
                </a:gs>
                <a:gs pos="23000">
                  <a:srgbClr val="0099FF">
                    <a:alpha val="71000"/>
                  </a:srgbClr>
                </a:gs>
                <a:gs pos="52000">
                  <a:srgbClr val="33CCFF">
                    <a:alpha val="76000"/>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6" name="Freeform 3"/>
          <p:cNvSpPr>
            <a:spLocks/>
          </p:cNvSpPr>
          <p:nvPr/>
        </p:nvSpPr>
        <p:spPr bwMode="auto">
          <a:xfrm rot="21310822">
            <a:off x="-599448" y="-356932"/>
            <a:ext cx="10369392" cy="755967"/>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33CCFF">
                  <a:alpha val="79000"/>
                </a:srgbClr>
              </a:gs>
              <a:gs pos="23000">
                <a:srgbClr val="0099FF">
                  <a:alpha val="71000"/>
                </a:srgbClr>
              </a:gs>
              <a:gs pos="52000">
                <a:srgbClr val="3399FF">
                  <a:alpha val="83000"/>
                </a:srgbClr>
              </a:gs>
            </a:gsLst>
            <a:lin ang="2700000" scaled="1"/>
          </a:gradFill>
          <a:ln w="635000" cap="flat" cmpd="sng">
            <a:gradFill flip="none" rotWithShape="1">
              <a:gsLst>
                <a:gs pos="67000">
                  <a:srgbClr val="3399FF">
                    <a:alpha val="81000"/>
                  </a:srgbClr>
                </a:gs>
                <a:gs pos="23000">
                  <a:srgbClr val="0099FF">
                    <a:alpha val="71000"/>
                  </a:srgbClr>
                </a:gs>
                <a:gs pos="52000">
                  <a:srgbClr val="33CCFF">
                    <a:alpha val="76000"/>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7" name="Freeform 4"/>
          <p:cNvSpPr>
            <a:spLocks/>
          </p:cNvSpPr>
          <p:nvPr/>
        </p:nvSpPr>
        <p:spPr bwMode="auto">
          <a:xfrm>
            <a:off x="-571628" y="68427"/>
            <a:ext cx="10137419" cy="1289590"/>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33CCFF">
                  <a:alpha val="79000"/>
                </a:srgbClr>
              </a:gs>
              <a:gs pos="23000">
                <a:srgbClr val="0099FF">
                  <a:alpha val="71000"/>
                </a:srgbClr>
              </a:gs>
              <a:gs pos="52000">
                <a:srgbClr val="3399FF">
                  <a:alpha val="83000"/>
                </a:srgbClr>
              </a:gs>
            </a:gsLst>
            <a:lin ang="2700000" scaled="1"/>
          </a:gradFill>
          <a:ln w="635000" cap="flat" cmpd="sng">
            <a:gradFill flip="none" rotWithShape="1">
              <a:gsLst>
                <a:gs pos="67000">
                  <a:srgbClr val="3399FF">
                    <a:alpha val="81000"/>
                  </a:srgbClr>
                </a:gs>
                <a:gs pos="23000">
                  <a:srgbClr val="0099FF">
                    <a:alpha val="71000"/>
                  </a:srgbClr>
                </a:gs>
                <a:gs pos="52000">
                  <a:srgbClr val="33CCFF">
                    <a:alpha val="76000"/>
                  </a:srgbClr>
                </a:gs>
              </a:gsLst>
              <a:lin ang="2700000" scaled="1"/>
              <a:tileRect/>
            </a:gradFill>
            <a:prstDash val="solid"/>
            <a:round/>
            <a:headEnd/>
            <a:tailEnd/>
          </a:ln>
          <a:effectLst/>
          <a:sp3d prstMaterial="softEdge">
            <a:bevelT/>
          </a:sp3d>
        </p:spPr>
        <p:txBody>
          <a:bodyPr vert="horz" wrap="square" lIns="91440" tIns="45720" rIns="91440" bIns="45720" numCol="1" anchor="t" anchorCtr="0" compatLnSpc="1">
            <a:prstTxWarp prst="textNoShape">
              <a:avLst/>
            </a:prstTxWarp>
          </a:bodyPr>
          <a:lstStyle/>
          <a:p>
            <a:endParaRPr lang="it-IT"/>
          </a:p>
        </p:txBody>
      </p:sp>
      <p:sp>
        <p:nvSpPr>
          <p:cNvPr id="8" name="Rectangle 10"/>
          <p:cNvSpPr>
            <a:spLocks noChangeArrowheads="1"/>
          </p:cNvSpPr>
          <p:nvPr/>
        </p:nvSpPr>
        <p:spPr bwMode="auto">
          <a:xfrm>
            <a:off x="240348" y="-371494"/>
            <a:ext cx="1738648" cy="1285894"/>
          </a:xfrm>
          <a:prstGeom prst="rect">
            <a:avLst/>
          </a:prstGeom>
          <a:gradFill rotWithShape="1">
            <a:gsLst>
              <a:gs pos="0">
                <a:srgbClr val="000000">
                  <a:gamma/>
                  <a:shade val="80000"/>
                  <a:invGamma/>
                  <a:alpha val="89999"/>
                </a:srgbClr>
              </a:gs>
              <a:gs pos="100000">
                <a:srgbClr val="000000">
                  <a:alpha val="0"/>
                </a:srgbClr>
              </a:gs>
            </a:gsLst>
            <a:lin ang="5400000" scaled="1"/>
          </a:gradFill>
          <a:ln w="3175" algn="ctr">
            <a:noFill/>
            <a:miter lim="800000"/>
            <a:headEnd/>
            <a:tailEnd/>
          </a:ln>
          <a:effectLst/>
        </p:spPr>
        <p:txBody>
          <a:bodyPr vert="horz" wrap="none" lIns="91440" tIns="45720" rIns="91440" bIns="45720" numCol="1" anchor="ctr" anchorCtr="0" compatLnSpc="1">
            <a:prstTxWarp prst="textNoShape">
              <a:avLst/>
            </a:prstTxWarp>
          </a:bodyPr>
          <a:lstStyle/>
          <a:p>
            <a:pPr marR="0" lvl="0" indent="0" algn="ctr" fontAlgn="base">
              <a:lnSpc>
                <a:spcPct val="100000"/>
              </a:lnSpc>
              <a:spcBef>
                <a:spcPct val="0"/>
              </a:spcBef>
              <a:spcAft>
                <a:spcPct val="0"/>
              </a:spcAft>
              <a:buClrTx/>
              <a:buSzTx/>
              <a:buFontTx/>
              <a:buNone/>
              <a:tabLst/>
            </a:pPr>
            <a:endParaRPr lang="it-IT" sz="4800" dirty="0" smtClean="0">
              <a:solidFill>
                <a:schemeClr val="bg1"/>
              </a:solidFill>
              <a:effectLst>
                <a:glow rad="63500">
                  <a:schemeClr val="tx1">
                    <a:alpha val="40000"/>
                  </a:schemeClr>
                </a:glow>
                <a:reflection blurRad="6350" stA="60000" endA="900" endPos="58000" dir="5400000" sy="-100000" algn="bl" rotWithShape="0"/>
              </a:effectLst>
              <a:latin typeface="VTKS  mural" pitchFamily="2" charset="0"/>
            </a:endParaRPr>
          </a:p>
          <a:p>
            <a:pPr lvl="0" algn="ctr" fontAlgn="base">
              <a:spcBef>
                <a:spcPct val="0"/>
              </a:spcBef>
              <a:spcAft>
                <a:spcPct val="0"/>
              </a:spcAft>
            </a:pPr>
            <a:r>
              <a:rPr lang="it-IT" sz="4800" dirty="0" smtClean="0">
                <a:solidFill>
                  <a:schemeClr val="bg1"/>
                </a:solidFill>
                <a:effectLst>
                  <a:glow rad="63500">
                    <a:schemeClr val="tx1">
                      <a:alpha val="40000"/>
                    </a:schemeClr>
                  </a:glow>
                  <a:reflection blurRad="6350" stA="60000" endA="900" endPos="58000" dir="5400000" sy="-100000" algn="bl" rotWithShape="0"/>
                </a:effectLst>
                <a:latin typeface="VTKS  mural" pitchFamily="2" charset="0"/>
              </a:rPr>
              <a:t>Storia</a:t>
            </a:r>
          </a:p>
        </p:txBody>
      </p:sp>
      <p:sp>
        <p:nvSpPr>
          <p:cNvPr id="48" name="Text Box 2"/>
          <p:cNvSpPr txBox="1">
            <a:spLocks noChangeArrowheads="1"/>
          </p:cNvSpPr>
          <p:nvPr/>
        </p:nvSpPr>
        <p:spPr bwMode="auto">
          <a:xfrm>
            <a:off x="4224593" y="1585266"/>
            <a:ext cx="4633912" cy="5078313"/>
          </a:xfrm>
          <a:prstGeom prst="rect">
            <a:avLst/>
          </a:prstGeom>
        </p:spPr>
        <p:txBody>
          <a:bodyPr vert="horz" wrap="square" lIns="91440" tIns="45720" rIns="91440" bIns="45720" numCol="1" anchor="t" anchorCtr="0" compatLnSpc="1">
            <a:prstTxWarp prst="textNoShape">
              <a:avLst/>
            </a:prstTxWarp>
            <a:spAutoFit/>
          </a:bodyPr>
          <a:lstStyle/>
          <a:p>
            <a:pPr algn="just"/>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La necessità di controllare le masse è una costante storica che emerge in maniera evidente nel momento in cui gruppi politici come quello fascista e nazista hanno bisogno di allargare le basi del loro consenso. </a:t>
            </a:r>
          </a:p>
          <a:p>
            <a:pPr algn="just"/>
            <a:r>
              <a:rPr lang="it-IT" sz="1350" dirty="0" smtClean="0">
                <a:solidFill>
                  <a:srgbClr val="FFFFFF"/>
                </a:solidFill>
                <a:effectLst>
                  <a:glow rad="228600">
                    <a:schemeClr val="tx1">
                      <a:alpha val="40000"/>
                    </a:schemeClr>
                  </a:glow>
                  <a:outerShdw blurRad="190500" sx="140000" sy="140000" algn="ctr" rotWithShape="0">
                    <a:prstClr val="black">
                      <a:alpha val="91000"/>
                    </a:prstClr>
                  </a:outerShdw>
                </a:effectLst>
                <a:latin typeface="Arial" pitchFamily="34" charset="0"/>
              </a:rPr>
              <a:t>Si ricorre pertanto alla propaganda politica cioè una serie di messaggi mirati a influenzare le opinioni e il comportamento delle persone. Spesso, invece di fornire informazione imparziale la propaganda è deliberatamente mistificatoria e fa uso di fallacità che, sebbene talvolta possano apparire convincenti, non necessariamente si rivelano valide. Il carattere fondamentale della propaganda è che i "media", oltre a "divertire, intrattenere e informare", abbiano il compito di "inculcare negli individui valori, credenze e codici di comportamento atti a integrarli nelle strutture istituzionali della società di cui fanno parte". In parole povere, il detentore del poter che intende stabilire determinate strutture economiche, sociali e istituzionali, avrà bisogno di media che non vadano a interferire con tali strutture. E questo è particolarmente evidente nei casi in cui le élite politiche ed economiche della società in esame siano in grado di controllare direttamente i mezzi di comunicazione, come avveniva nei regimi totalitari in Italia e in Germania fino alla fine della seconda guerra mondiale.</a:t>
            </a:r>
          </a:p>
        </p:txBody>
      </p:sp>
      <p:sp>
        <p:nvSpPr>
          <p:cNvPr id="58" name="Rettangolo 57"/>
          <p:cNvSpPr/>
          <p:nvPr/>
        </p:nvSpPr>
        <p:spPr>
          <a:xfrm>
            <a:off x="457627" y="5657671"/>
            <a:ext cx="3415723" cy="1107996"/>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wrap="square">
            <a:spAutoFit/>
          </a:bodyPr>
          <a:lstStyle/>
          <a:p>
            <a:pPr algn="just"/>
            <a:r>
              <a:rPr lang="it-IT" sz="1100" dirty="0" smtClean="0">
                <a:solidFill>
                  <a:srgbClr val="FFFFFF"/>
                </a:solidFill>
                <a:effectLst>
                  <a:glow rad="63500">
                    <a:schemeClr val="tx1">
                      <a:alpha val="40000"/>
                    </a:schemeClr>
                  </a:glow>
                  <a:outerShdw blurRad="190500" sx="140000" sy="140000" algn="ctr" rotWithShape="0">
                    <a:prstClr val="black">
                      <a:alpha val="91000"/>
                    </a:prstClr>
                  </a:outerShdw>
                </a:effectLst>
                <a:latin typeface="Arial" pitchFamily="34" charset="0"/>
              </a:rPr>
              <a:t>Il manifesto esaltata l’importanza del lavoro; l’unione degli sforzi dell’operaio e del soldato mette in primo piano la necessità di produrre armi. La riconversione industriale a scopi militari rappresenta una costante di tutti gli apparati produttivi europei.</a:t>
            </a:r>
            <a:br>
              <a:rPr lang="it-IT" sz="1100" dirty="0" smtClean="0">
                <a:solidFill>
                  <a:srgbClr val="FFFFFF"/>
                </a:solidFill>
                <a:effectLst>
                  <a:glow rad="63500">
                    <a:schemeClr val="tx1">
                      <a:alpha val="40000"/>
                    </a:schemeClr>
                  </a:glow>
                  <a:outerShdw blurRad="190500" sx="140000" sy="140000" algn="ctr" rotWithShape="0">
                    <a:prstClr val="black">
                      <a:alpha val="91000"/>
                    </a:prstClr>
                  </a:outerShdw>
                </a:effectLst>
                <a:latin typeface="Arial" pitchFamily="34" charset="0"/>
              </a:rPr>
            </a:br>
            <a:endParaRPr lang="it-IT" sz="1100" dirty="0" smtClean="0">
              <a:solidFill>
                <a:srgbClr val="FFFFFF"/>
              </a:solidFill>
              <a:effectLst>
                <a:glow rad="63500">
                  <a:schemeClr val="tx1">
                    <a:alpha val="40000"/>
                  </a:schemeClr>
                </a:glow>
                <a:outerShdw blurRad="190500" sx="140000" sy="140000" algn="ctr" rotWithShape="0">
                  <a:prstClr val="black">
                    <a:alpha val="91000"/>
                  </a:prstClr>
                </a:outerShdw>
              </a:effectLst>
              <a:latin typeface="Arial" pitchFamily="34" charset="0"/>
            </a:endParaRPr>
          </a:p>
        </p:txBody>
      </p:sp>
      <p:sp>
        <p:nvSpPr>
          <p:cNvPr id="60" name="CasellaDiTesto 59"/>
          <p:cNvSpPr txBox="1"/>
          <p:nvPr/>
        </p:nvSpPr>
        <p:spPr>
          <a:xfrm>
            <a:off x="4302795" y="1030311"/>
            <a:ext cx="4477508" cy="492443"/>
          </a:xfrm>
          <a:prstGeom prst="rect">
            <a:avLst/>
          </a:prstGeom>
          <a:noFill/>
        </p:spPr>
        <p:txBody>
          <a:bodyPr wrap="square" rtlCol="0">
            <a:spAutoFit/>
          </a:bodyPr>
          <a:lstStyle/>
          <a:p>
            <a:pPr algn="ctr"/>
            <a:r>
              <a:rPr lang="it-IT" sz="2600" dirty="0" smtClean="0">
                <a:solidFill>
                  <a:schemeClr val="bg1"/>
                </a:solidFill>
                <a:effectLst>
                  <a:glow rad="101600">
                    <a:schemeClr val="tx1">
                      <a:alpha val="60000"/>
                    </a:schemeClr>
                  </a:glow>
                </a:effectLst>
                <a:latin typeface="You Are Loved" pitchFamily="2" charset="0"/>
              </a:rPr>
              <a:t>La propaganda nei regimi totalitari</a:t>
            </a:r>
          </a:p>
        </p:txBody>
      </p:sp>
      <p:grpSp>
        <p:nvGrpSpPr>
          <p:cNvPr id="65" name="Gruppo 64"/>
          <p:cNvGrpSpPr/>
          <p:nvPr/>
        </p:nvGrpSpPr>
        <p:grpSpPr>
          <a:xfrm>
            <a:off x="2191448" y="100208"/>
            <a:ext cx="6877396" cy="190800"/>
            <a:chOff x="1008042" y="7113998"/>
            <a:chExt cx="6877396" cy="190800"/>
          </a:xfrm>
          <a:effectLst>
            <a:reflection blurRad="6350" stA="50000" endA="300" endPos="90000" dist="50800" dir="5400000" sy="-100000" algn="bl" rotWithShape="0"/>
          </a:effectLst>
        </p:grpSpPr>
        <p:sp>
          <p:nvSpPr>
            <p:cNvPr id="66"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1" action="ppaction://hlinksldjump"/>
                </a:rPr>
                <a:t>I</a:t>
              </a: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1" action="ppaction://hlinksldjump"/>
                </a:rPr>
                <a:t>ntro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7" name="AutoShape 17">
              <a:hlinkClick r:id="rId12"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3" action="ppaction://hlinksldjump"/>
                </a:rPr>
                <a:t>Scienze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8" name="AutoShape 18">
              <a:hlinkClick r:id="rId12"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Latino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9"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Arte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0"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00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Questione</a:t>
              </a: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 </a:t>
              </a:r>
              <a:r>
                <a:rPr lang="it-IT" sz="10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Tibet</a:t>
              </a:r>
              <a:endParaRPr kumimoji="0" lang="it-IT" sz="10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1"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Filosofia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2"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8" action="ppaction://hlinksldjump"/>
                </a:rPr>
                <a:t>Storia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3"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9" action="ppaction://hlinksldjump"/>
                </a:rPr>
                <a:t>Italiano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4"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0" action="ppaction://hlinksldjump"/>
                </a:rPr>
                <a:t>Inglese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75"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1" action="ppaction://hlinksldjump"/>
                </a:rPr>
                <a:t>Ed. Fisica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2000"/>
                                        <p:tgtEl>
                                          <p:spTgt spid="39"/>
                                        </p:tgtEl>
                                      </p:cBhvr>
                                    </p:animEffect>
                                  </p:childTnLst>
                                </p:cTn>
                              </p:par>
                            </p:childTnLst>
                          </p:cTn>
                        </p:par>
                        <p:par>
                          <p:cTn id="8" fill="hold">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upRight)">
                                      <p:cBhvr>
                                        <p:cTn id="17" dur="500"/>
                                        <p:tgtEl>
                                          <p:spTgt spid="6"/>
                                        </p:tgtEl>
                                      </p:cBhvr>
                                    </p:animEffect>
                                  </p:childTnLst>
                                </p:cTn>
                              </p:par>
                            </p:childTnLst>
                          </p:cTn>
                        </p:par>
                        <p:par>
                          <p:cTn id="18" fill="hold">
                            <p:stCondLst>
                              <p:cond delay="3000"/>
                            </p:stCondLst>
                            <p:childTnLst>
                              <p:par>
                                <p:cTn id="19" presetID="18" presetClass="entr" presetSubtype="3"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upRight)">
                                      <p:cBhvr>
                                        <p:cTn id="21" dur="500"/>
                                        <p:tgtEl>
                                          <p:spTgt spid="7"/>
                                        </p:tgtEl>
                                      </p:cBhvr>
                                    </p:animEffect>
                                  </p:childTnLst>
                                </p:cTn>
                              </p:par>
                            </p:childTnLst>
                          </p:cTn>
                        </p:par>
                        <p:par>
                          <p:cTn id="22" fill="hold">
                            <p:stCondLst>
                              <p:cond delay="3500"/>
                            </p:stCondLst>
                            <p:childTnLst>
                              <p:par>
                                <p:cTn id="23" presetID="18" presetClass="entr" presetSubtype="1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500"/>
                                        <p:tgtEl>
                                          <p:spTgt spid="5"/>
                                        </p:tgtEl>
                                      </p:cBhvr>
                                    </p:animEffect>
                                  </p:childTnLst>
                                </p:cTn>
                              </p:par>
                            </p:childTnLst>
                          </p:cTn>
                        </p:par>
                        <p:par>
                          <p:cTn id="26" fill="hold">
                            <p:stCondLst>
                              <p:cond delay="4000"/>
                            </p:stCondLst>
                            <p:childTnLst>
                              <p:par>
                                <p:cTn id="27" presetID="18" presetClass="entr" presetSubtype="12"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childTnLst>
                          </p:cTn>
                        </p:par>
                        <p:par>
                          <p:cTn id="30" fill="hold">
                            <p:stCondLst>
                              <p:cond delay="45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60"/>
                                        </p:tgtEl>
                                        <p:attrNameLst>
                                          <p:attrName>style.visibility</p:attrName>
                                        </p:attrNameLst>
                                      </p:cBhvr>
                                      <p:to>
                                        <p:strVal val="visible"/>
                                      </p:to>
                                    </p:set>
                                    <p:anim calcmode="discrete" valueType="clr">
                                      <p:cBhvr override="childStyle">
                                        <p:cTn id="33" dur="80"/>
                                        <p:tgtEl>
                                          <p:spTgt spid="60"/>
                                        </p:tgtEl>
                                        <p:attrNameLst>
                                          <p:attrName>style.color</p:attrName>
                                        </p:attrNameLst>
                                      </p:cBhvr>
                                      <p:tavLst>
                                        <p:tav tm="0">
                                          <p:val>
                                            <p:clrVal>
                                              <a:srgbClr val="3399FF"/>
                                            </p:clrVal>
                                          </p:val>
                                        </p:tav>
                                        <p:tav tm="50000">
                                          <p:val>
                                            <p:clrVal>
                                              <a:srgbClr val="00CCFF"/>
                                            </p:clrVal>
                                          </p:val>
                                        </p:tav>
                                      </p:tavLst>
                                    </p:anim>
                                    <p:anim calcmode="discrete" valueType="clr">
                                      <p:cBhvr>
                                        <p:cTn id="34" dur="80"/>
                                        <p:tgtEl>
                                          <p:spTgt spid="60"/>
                                        </p:tgtEl>
                                        <p:attrNameLst>
                                          <p:attrName>fillcolor</p:attrName>
                                        </p:attrNameLst>
                                      </p:cBhvr>
                                      <p:tavLst>
                                        <p:tav tm="0">
                                          <p:val>
                                            <p:clrVal>
                                              <a:schemeClr val="accent2"/>
                                            </p:clrVal>
                                          </p:val>
                                        </p:tav>
                                        <p:tav tm="50000">
                                          <p:val>
                                            <p:clrVal>
                                              <a:schemeClr val="hlink"/>
                                            </p:clrVal>
                                          </p:val>
                                        </p:tav>
                                      </p:tavLst>
                                    </p:anim>
                                    <p:set>
                                      <p:cBhvr>
                                        <p:cTn id="35" dur="80"/>
                                        <p:tgtEl>
                                          <p:spTgt spid="60"/>
                                        </p:tgtEl>
                                        <p:attrNameLst>
                                          <p:attrName>fill.type</p:attrName>
                                        </p:attrNameLst>
                                      </p:cBhvr>
                                      <p:to>
                                        <p:strVal val="solid"/>
                                      </p:to>
                                    </p:set>
                                  </p:childTnLst>
                                </p:cTn>
                              </p:par>
                            </p:childTnLst>
                          </p:cTn>
                        </p:par>
                        <p:par>
                          <p:cTn id="36" fill="hold">
                            <p:stCondLst>
                              <p:cond delay="5780"/>
                            </p:stCondLst>
                            <p:childTnLst>
                              <p:par>
                                <p:cTn id="37" presetID="29" presetClass="entr" presetSubtype="0"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ppt_x</p:attrName>
                                        </p:attrNameLst>
                                      </p:cBhvr>
                                      <p:tavLst>
                                        <p:tav tm="0">
                                          <p:val>
                                            <p:strVal val="#ppt_x-.2"/>
                                          </p:val>
                                        </p:tav>
                                        <p:tav tm="100000">
                                          <p:val>
                                            <p:strVal val="#ppt_x"/>
                                          </p:val>
                                        </p:tav>
                                      </p:tavLst>
                                    </p:anim>
                                    <p:anim calcmode="lin" valueType="num">
                                      <p:cBhvr>
                                        <p:cTn id="40" dur="5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41" dur="500"/>
                                        <p:tgtEl>
                                          <p:spTgt spid="48"/>
                                        </p:tgtEl>
                                      </p:cBhvr>
                                    </p:animEffect>
                                  </p:childTnLst>
                                </p:cTn>
                              </p:par>
                            </p:childTnLst>
                          </p:cTn>
                        </p:par>
                        <p:par>
                          <p:cTn id="42" fill="hold">
                            <p:stCondLst>
                              <p:cond delay="6280"/>
                            </p:stCondLst>
                            <p:childTnLst>
                              <p:par>
                                <p:cTn id="43" presetID="10"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2000"/>
                                        <p:tgtEl>
                                          <p:spTgt spid="57"/>
                                        </p:tgtEl>
                                      </p:cBhvr>
                                    </p:animEffect>
                                  </p:childTnLst>
                                </p:cTn>
                              </p:par>
                              <p:par>
                                <p:cTn id="46" presetID="17" presetClass="entr" presetSubtype="10" fill="hold" grpId="0" nodeType="with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p:cTn id="48" dur="500" fill="hold"/>
                                        <p:tgtEl>
                                          <p:spTgt spid="58"/>
                                        </p:tgtEl>
                                        <p:attrNameLst>
                                          <p:attrName>ppt_w</p:attrName>
                                        </p:attrNameLst>
                                      </p:cBhvr>
                                      <p:tavLst>
                                        <p:tav tm="0">
                                          <p:val>
                                            <p:fltVal val="0"/>
                                          </p:val>
                                        </p:tav>
                                        <p:tav tm="100000">
                                          <p:val>
                                            <p:strVal val="#ppt_w"/>
                                          </p:val>
                                        </p:tav>
                                      </p:tavLst>
                                    </p:anim>
                                    <p:anim calcmode="lin" valueType="num">
                                      <p:cBhvr>
                                        <p:cTn id="49" dur="500" fill="hold"/>
                                        <p:tgtEl>
                                          <p:spTgt spid="58"/>
                                        </p:tgtEl>
                                        <p:attrNameLst>
                                          <p:attrName>ppt_h</p:attrName>
                                        </p:attrNameLst>
                                      </p:cBhvr>
                                      <p:tavLst>
                                        <p:tav tm="0">
                                          <p:val>
                                            <p:strVal val="#ppt_h"/>
                                          </p:val>
                                        </p:tav>
                                        <p:tav tm="100000">
                                          <p:val>
                                            <p:strVal val="#ppt_h"/>
                                          </p:val>
                                        </p:tav>
                                      </p:tavLst>
                                    </p:anim>
                                  </p:childTnLst>
                                </p:cTn>
                              </p:par>
                            </p:childTnLst>
                          </p:cTn>
                        </p:par>
                        <p:par>
                          <p:cTn id="50" fill="hold">
                            <p:stCondLst>
                              <p:cond delay="8280"/>
                            </p:stCondLst>
                            <p:childTnLst>
                              <p:par>
                                <p:cTn id="51" presetID="10" presetClass="entr" presetSubtype="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2000"/>
                                        <p:tgtEl>
                                          <p:spTgt spid="23"/>
                                        </p:tgtEl>
                                      </p:cBhvr>
                                    </p:animEffect>
                                  </p:childTnLst>
                                </p:cTn>
                              </p:par>
                            </p:childTnLst>
                          </p:cTn>
                        </p:par>
                        <p:par>
                          <p:cTn id="54" fill="hold">
                            <p:stCondLst>
                              <p:cond delay="10280"/>
                            </p:stCondLst>
                            <p:childTnLst>
                              <p:par>
                                <p:cTn id="55" presetID="47" presetClass="entr" presetSubtype="0" fill="hold" nodeType="after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fade">
                                      <p:cBhvr>
                                        <p:cTn id="57" dur="1000"/>
                                        <p:tgtEl>
                                          <p:spTgt spid="65"/>
                                        </p:tgtEl>
                                      </p:cBhvr>
                                    </p:animEffect>
                                    <p:anim calcmode="lin" valueType="num">
                                      <p:cBhvr>
                                        <p:cTn id="58" dur="1000" fill="hold"/>
                                        <p:tgtEl>
                                          <p:spTgt spid="65"/>
                                        </p:tgtEl>
                                        <p:attrNameLst>
                                          <p:attrName>ppt_x</p:attrName>
                                        </p:attrNameLst>
                                      </p:cBhvr>
                                      <p:tavLst>
                                        <p:tav tm="0">
                                          <p:val>
                                            <p:strVal val="#ppt_x"/>
                                          </p:val>
                                        </p:tav>
                                        <p:tav tm="100000">
                                          <p:val>
                                            <p:strVal val="#ppt_x"/>
                                          </p:val>
                                        </p:tav>
                                      </p:tavLst>
                                    </p:anim>
                                    <p:anim calcmode="lin" valueType="num">
                                      <p:cBhvr>
                                        <p:cTn id="59"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48" grpId="0"/>
      <p:bldP spid="58" grpId="0"/>
      <p:bldP spid="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itolo 52"/>
          <p:cNvSpPr>
            <a:spLocks noGrp="1"/>
          </p:cNvSpPr>
          <p:nvPr>
            <p:ph type="title"/>
          </p:nvPr>
        </p:nvSpPr>
        <p:spPr/>
        <p:txBody>
          <a:bodyPr/>
          <a:lstStyle/>
          <a:p>
            <a:r>
              <a:rPr lang="it-IT" dirty="0" smtClean="0"/>
              <a:t>L’arte e il Fascismo</a:t>
            </a:r>
            <a:endParaRPr lang="it-IT" dirty="0"/>
          </a:p>
        </p:txBody>
      </p:sp>
      <p:grpSp>
        <p:nvGrpSpPr>
          <p:cNvPr id="41" name="Gruppo 40"/>
          <p:cNvGrpSpPr/>
          <p:nvPr/>
        </p:nvGrpSpPr>
        <p:grpSpPr>
          <a:xfrm>
            <a:off x="0" y="0"/>
            <a:ext cx="9144000" cy="6858000"/>
            <a:chOff x="0" y="0"/>
            <a:chExt cx="9144000" cy="6858000"/>
          </a:xfrm>
        </p:grpSpPr>
        <p:pic>
          <p:nvPicPr>
            <p:cNvPr id="42" name="Picture 2"/>
            <p:cNvPicPr>
              <a:picLocks noChangeAspect="1" noChangeArrowheads="1"/>
            </p:cNvPicPr>
            <p:nvPr/>
          </p:nvPicPr>
          <p:blipFill>
            <a:blip r:embed="rId2">
              <a:lum bright="10000"/>
            </a:blip>
            <a:srcRect/>
            <a:stretch>
              <a:fillRect/>
            </a:stretch>
          </p:blipFill>
          <p:spPr bwMode="auto">
            <a:xfrm>
              <a:off x="701806" y="4202205"/>
              <a:ext cx="3812146" cy="2655795"/>
            </a:xfrm>
            <a:prstGeom prst="rect">
              <a:avLst/>
            </a:prstGeom>
            <a:noFill/>
            <a:ln w="9525">
              <a:noFill/>
              <a:miter lim="800000"/>
              <a:headEnd/>
              <a:tailEnd/>
            </a:ln>
            <a:effectLst/>
          </p:spPr>
        </p:pic>
        <p:pic>
          <p:nvPicPr>
            <p:cNvPr id="43" name="Immagine 42" descr="gianca7.jpg"/>
            <p:cNvPicPr>
              <a:picLocks noChangeAspect="1"/>
            </p:cNvPicPr>
            <p:nvPr/>
          </p:nvPicPr>
          <p:blipFill>
            <a:blip r:embed="rId3">
              <a:lum bright="10000"/>
            </a:blip>
            <a:stretch>
              <a:fillRect/>
            </a:stretch>
          </p:blipFill>
          <p:spPr>
            <a:xfrm>
              <a:off x="5642385" y="0"/>
              <a:ext cx="3501615" cy="2588653"/>
            </a:xfrm>
            <a:prstGeom prst="rect">
              <a:avLst/>
            </a:prstGeom>
          </p:spPr>
        </p:pic>
        <p:pic>
          <p:nvPicPr>
            <p:cNvPr id="44" name="Picture 4" descr="http://www.foroitalico.altervista.org/stadio%20dei%20marmi%20foro%20mussolini%20(8).jpg"/>
            <p:cNvPicPr>
              <a:picLocks noChangeAspect="1" noChangeArrowheads="1"/>
            </p:cNvPicPr>
            <p:nvPr/>
          </p:nvPicPr>
          <p:blipFill>
            <a:blip r:embed="rId4">
              <a:lum bright="10000"/>
            </a:blip>
            <a:srcRect/>
            <a:stretch>
              <a:fillRect/>
            </a:stretch>
          </p:blipFill>
          <p:spPr bwMode="auto">
            <a:xfrm>
              <a:off x="4289973" y="4772726"/>
              <a:ext cx="3027429" cy="1943609"/>
            </a:xfrm>
            <a:prstGeom prst="rect">
              <a:avLst/>
            </a:prstGeom>
            <a:noFill/>
          </p:spPr>
        </p:pic>
        <p:pic>
          <p:nvPicPr>
            <p:cNvPr id="45" name="Picture 6" descr="http://www.foroitalico.altervista.org/stadio%20dei%20marmi%20foro%20mussolini%20(1).jpg"/>
            <p:cNvPicPr>
              <a:picLocks noChangeAspect="1" noChangeArrowheads="1"/>
            </p:cNvPicPr>
            <p:nvPr/>
          </p:nvPicPr>
          <p:blipFill>
            <a:blip r:embed="rId5">
              <a:lum bright="10000"/>
            </a:blip>
            <a:srcRect r="9464"/>
            <a:stretch>
              <a:fillRect/>
            </a:stretch>
          </p:blipFill>
          <p:spPr bwMode="auto">
            <a:xfrm>
              <a:off x="5940737" y="3165456"/>
              <a:ext cx="3203263" cy="2292697"/>
            </a:xfrm>
            <a:prstGeom prst="rect">
              <a:avLst/>
            </a:prstGeom>
            <a:noFill/>
          </p:spPr>
        </p:pic>
        <p:pic>
          <p:nvPicPr>
            <p:cNvPr id="46" name="Picture 8" descr="http://www.rustichelli.net/roma/Contents/Images/Palazzo_Civ_e_Lavoro_Colosseo_Quadrato.jpg"/>
            <p:cNvPicPr>
              <a:picLocks noChangeAspect="1" noChangeArrowheads="1"/>
            </p:cNvPicPr>
            <p:nvPr/>
          </p:nvPicPr>
          <p:blipFill>
            <a:blip r:embed="rId6">
              <a:lum bright="10000"/>
            </a:blip>
            <a:srcRect/>
            <a:stretch>
              <a:fillRect/>
            </a:stretch>
          </p:blipFill>
          <p:spPr bwMode="auto">
            <a:xfrm>
              <a:off x="3198438" y="2137894"/>
              <a:ext cx="3014651" cy="2260988"/>
            </a:xfrm>
            <a:prstGeom prst="rect">
              <a:avLst/>
            </a:prstGeom>
            <a:noFill/>
          </p:spPr>
        </p:pic>
        <p:pic>
          <p:nvPicPr>
            <p:cNvPr id="47" name="Immagine 46" descr="rosai.jpg"/>
            <p:cNvPicPr>
              <a:picLocks noChangeAspect="1"/>
            </p:cNvPicPr>
            <p:nvPr/>
          </p:nvPicPr>
          <p:blipFill>
            <a:blip r:embed="rId7">
              <a:lum bright="10000"/>
            </a:blip>
            <a:srcRect l="12441"/>
            <a:stretch>
              <a:fillRect/>
            </a:stretch>
          </p:blipFill>
          <p:spPr>
            <a:xfrm>
              <a:off x="0" y="2155357"/>
              <a:ext cx="2564260" cy="2174705"/>
            </a:xfrm>
            <a:prstGeom prst="rect">
              <a:avLst/>
            </a:prstGeom>
          </p:spPr>
        </p:pic>
        <p:pic>
          <p:nvPicPr>
            <p:cNvPr id="49" name="Picture 10" descr="http://faculty-web.at.northwestern.edu/art-history/werckmeister/May_18_1999/1318.jpg"/>
            <p:cNvPicPr>
              <a:picLocks noChangeAspect="1" noChangeArrowheads="1"/>
            </p:cNvPicPr>
            <p:nvPr/>
          </p:nvPicPr>
          <p:blipFill>
            <a:blip r:embed="rId8">
              <a:lum bright="10000"/>
            </a:blip>
            <a:srcRect l="5325" t="7448" r="8296" b="18296"/>
            <a:stretch>
              <a:fillRect/>
            </a:stretch>
          </p:blipFill>
          <p:spPr bwMode="auto">
            <a:xfrm>
              <a:off x="256830" y="0"/>
              <a:ext cx="3760631" cy="2292439"/>
            </a:xfrm>
            <a:prstGeom prst="rect">
              <a:avLst/>
            </a:prstGeom>
            <a:noFill/>
          </p:spPr>
        </p:pic>
      </p:grpSp>
      <p:grpSp>
        <p:nvGrpSpPr>
          <p:cNvPr id="33" name="Gruppo 32"/>
          <p:cNvGrpSpPr/>
          <p:nvPr/>
        </p:nvGrpSpPr>
        <p:grpSpPr>
          <a:xfrm>
            <a:off x="0" y="0"/>
            <a:ext cx="9144000" cy="6858000"/>
            <a:chOff x="0" y="0"/>
            <a:chExt cx="9144000" cy="6858000"/>
          </a:xfrm>
        </p:grpSpPr>
        <p:pic>
          <p:nvPicPr>
            <p:cNvPr id="34" name="Picture 2"/>
            <p:cNvPicPr>
              <a:picLocks noChangeAspect="1" noChangeArrowheads="1"/>
            </p:cNvPicPr>
            <p:nvPr/>
          </p:nvPicPr>
          <p:blipFill>
            <a:blip r:embed="rId2">
              <a:lum bright="-20000" contrast="-30000"/>
            </a:blip>
            <a:srcRect/>
            <a:stretch>
              <a:fillRect/>
            </a:stretch>
          </p:blipFill>
          <p:spPr bwMode="auto">
            <a:xfrm>
              <a:off x="701806" y="4202205"/>
              <a:ext cx="3812146" cy="2655795"/>
            </a:xfrm>
            <a:prstGeom prst="rect">
              <a:avLst/>
            </a:prstGeom>
            <a:noFill/>
            <a:ln w="9525">
              <a:noFill/>
              <a:miter lim="800000"/>
              <a:headEnd/>
              <a:tailEnd/>
            </a:ln>
            <a:effectLst/>
          </p:spPr>
        </p:pic>
        <p:pic>
          <p:nvPicPr>
            <p:cNvPr id="35" name="Immagine 34" descr="gianca7.jpg"/>
            <p:cNvPicPr>
              <a:picLocks noChangeAspect="1"/>
            </p:cNvPicPr>
            <p:nvPr/>
          </p:nvPicPr>
          <p:blipFill>
            <a:blip r:embed="rId3">
              <a:lum bright="-20000" contrast="-30000"/>
            </a:blip>
            <a:stretch>
              <a:fillRect/>
            </a:stretch>
          </p:blipFill>
          <p:spPr>
            <a:xfrm>
              <a:off x="5642385" y="0"/>
              <a:ext cx="3501615" cy="2588653"/>
            </a:xfrm>
            <a:prstGeom prst="rect">
              <a:avLst/>
            </a:prstGeom>
          </p:spPr>
        </p:pic>
        <p:pic>
          <p:nvPicPr>
            <p:cNvPr id="36" name="Picture 4" descr="http://www.foroitalico.altervista.org/stadio%20dei%20marmi%20foro%20mussolini%20(8).jpg"/>
            <p:cNvPicPr>
              <a:picLocks noChangeAspect="1" noChangeArrowheads="1"/>
            </p:cNvPicPr>
            <p:nvPr/>
          </p:nvPicPr>
          <p:blipFill>
            <a:blip r:embed="rId4">
              <a:lum bright="-20000" contrast="-30000"/>
            </a:blip>
            <a:srcRect/>
            <a:stretch>
              <a:fillRect/>
            </a:stretch>
          </p:blipFill>
          <p:spPr bwMode="auto">
            <a:xfrm>
              <a:off x="4289973" y="4772726"/>
              <a:ext cx="3027429" cy="1943609"/>
            </a:xfrm>
            <a:prstGeom prst="rect">
              <a:avLst/>
            </a:prstGeom>
            <a:noFill/>
          </p:spPr>
        </p:pic>
        <p:pic>
          <p:nvPicPr>
            <p:cNvPr id="37" name="Picture 6" descr="http://www.foroitalico.altervista.org/stadio%20dei%20marmi%20foro%20mussolini%20(1).jpg"/>
            <p:cNvPicPr>
              <a:picLocks noChangeAspect="1" noChangeArrowheads="1"/>
            </p:cNvPicPr>
            <p:nvPr/>
          </p:nvPicPr>
          <p:blipFill>
            <a:blip r:embed="rId5">
              <a:lum bright="-20000" contrast="-30000"/>
            </a:blip>
            <a:srcRect r="9464"/>
            <a:stretch>
              <a:fillRect/>
            </a:stretch>
          </p:blipFill>
          <p:spPr bwMode="auto">
            <a:xfrm>
              <a:off x="5940737" y="3165456"/>
              <a:ext cx="3203263" cy="2292697"/>
            </a:xfrm>
            <a:prstGeom prst="rect">
              <a:avLst/>
            </a:prstGeom>
            <a:noFill/>
          </p:spPr>
        </p:pic>
        <p:pic>
          <p:nvPicPr>
            <p:cNvPr id="38" name="Picture 8" descr="http://www.rustichelli.net/roma/Contents/Images/Palazzo_Civ_e_Lavoro_Colosseo_Quadrato.jpg"/>
            <p:cNvPicPr>
              <a:picLocks noChangeAspect="1" noChangeArrowheads="1"/>
            </p:cNvPicPr>
            <p:nvPr/>
          </p:nvPicPr>
          <p:blipFill>
            <a:blip r:embed="rId6">
              <a:lum bright="-20000" contrast="-30000"/>
            </a:blip>
            <a:srcRect/>
            <a:stretch>
              <a:fillRect/>
            </a:stretch>
          </p:blipFill>
          <p:spPr bwMode="auto">
            <a:xfrm>
              <a:off x="3198438" y="2137894"/>
              <a:ext cx="3014651" cy="2260988"/>
            </a:xfrm>
            <a:prstGeom prst="rect">
              <a:avLst/>
            </a:prstGeom>
            <a:noFill/>
          </p:spPr>
        </p:pic>
        <p:pic>
          <p:nvPicPr>
            <p:cNvPr id="39" name="Immagine 38" descr="rosai.jpg"/>
            <p:cNvPicPr>
              <a:picLocks noChangeAspect="1"/>
            </p:cNvPicPr>
            <p:nvPr/>
          </p:nvPicPr>
          <p:blipFill>
            <a:blip r:embed="rId7">
              <a:lum bright="-20000" contrast="-30000"/>
            </a:blip>
            <a:srcRect l="12441"/>
            <a:stretch>
              <a:fillRect/>
            </a:stretch>
          </p:blipFill>
          <p:spPr>
            <a:xfrm>
              <a:off x="0" y="2155357"/>
              <a:ext cx="2564260" cy="2174705"/>
            </a:xfrm>
            <a:prstGeom prst="rect">
              <a:avLst/>
            </a:prstGeom>
          </p:spPr>
        </p:pic>
        <p:pic>
          <p:nvPicPr>
            <p:cNvPr id="40" name="Picture 10" descr="http://faculty-web.at.northwestern.edu/art-history/werckmeister/May_18_1999/1318.jpg"/>
            <p:cNvPicPr>
              <a:picLocks noChangeAspect="1" noChangeArrowheads="1"/>
            </p:cNvPicPr>
            <p:nvPr/>
          </p:nvPicPr>
          <p:blipFill>
            <a:blip r:embed="rId8">
              <a:lum bright="-20000" contrast="-30000"/>
            </a:blip>
            <a:srcRect l="5325" t="7448" r="8296" b="18296"/>
            <a:stretch>
              <a:fillRect/>
            </a:stretch>
          </p:blipFill>
          <p:spPr bwMode="auto">
            <a:xfrm>
              <a:off x="256830" y="0"/>
              <a:ext cx="3760631" cy="2292439"/>
            </a:xfrm>
            <a:prstGeom prst="rect">
              <a:avLst/>
            </a:prstGeom>
            <a:noFill/>
          </p:spPr>
        </p:pic>
      </p:grpSp>
      <p:sp>
        <p:nvSpPr>
          <p:cNvPr id="4" name="Freeform 3"/>
          <p:cNvSpPr>
            <a:spLocks/>
          </p:cNvSpPr>
          <p:nvPr/>
        </p:nvSpPr>
        <p:spPr bwMode="auto">
          <a:xfrm rot="16714346">
            <a:off x="2407898" y="2985348"/>
            <a:ext cx="9768035" cy="684222"/>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F2EC00">
                  <a:alpha val="46000"/>
                </a:srgbClr>
              </a:gs>
              <a:gs pos="23000">
                <a:srgbClr val="FFFF00">
                  <a:alpha val="87000"/>
                </a:srgbClr>
              </a:gs>
              <a:gs pos="52000">
                <a:srgbClr val="FFFF00">
                  <a:alpha val="37000"/>
                </a:srgbClr>
              </a:gs>
            </a:gsLst>
            <a:lin ang="15300000" scaled="0"/>
          </a:gradFill>
          <a:ln w="635000" cap="flat" cmpd="sng">
            <a:gradFill flip="none" rotWithShape="1">
              <a:gsLst>
                <a:gs pos="67000">
                  <a:srgbClr val="F2EC00">
                    <a:alpha val="76000"/>
                  </a:srgbClr>
                </a:gs>
                <a:gs pos="23000">
                  <a:srgbClr val="FFFF00">
                    <a:alpha val="83000"/>
                  </a:srgbClr>
                </a:gs>
                <a:gs pos="52000">
                  <a:srgbClr val="FFFF00">
                    <a:alpha val="46000"/>
                  </a:srgbClr>
                </a:gs>
              </a:gsLst>
              <a:lin ang="1530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5" name="Freeform 4"/>
          <p:cNvSpPr>
            <a:spLocks/>
          </p:cNvSpPr>
          <p:nvPr/>
        </p:nvSpPr>
        <p:spPr bwMode="auto">
          <a:xfrm rot="5074407" flipH="1">
            <a:off x="2597718" y="2018090"/>
            <a:ext cx="8470664" cy="3051632"/>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F2EC00">
                  <a:alpha val="46000"/>
                </a:srgbClr>
              </a:gs>
              <a:gs pos="23000">
                <a:srgbClr val="FFFF00">
                  <a:alpha val="87000"/>
                </a:srgbClr>
              </a:gs>
              <a:gs pos="52000">
                <a:srgbClr val="FFFF00">
                  <a:alpha val="37000"/>
                </a:srgbClr>
              </a:gs>
            </a:gsLst>
            <a:lin ang="15300000" scaled="0"/>
          </a:gradFill>
          <a:ln w="635000" cap="flat" cmpd="sng">
            <a:gradFill flip="none" rotWithShape="1">
              <a:gsLst>
                <a:gs pos="67000">
                  <a:srgbClr val="F2EC00">
                    <a:alpha val="76000"/>
                  </a:srgbClr>
                </a:gs>
                <a:gs pos="23000">
                  <a:srgbClr val="FFFF00">
                    <a:alpha val="83000"/>
                  </a:srgbClr>
                </a:gs>
                <a:gs pos="52000">
                  <a:srgbClr val="FFFF00">
                    <a:alpha val="46000"/>
                  </a:srgbClr>
                </a:gs>
              </a:gsLst>
              <a:lin ang="1530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6" name="Freeform 3"/>
          <p:cNvSpPr>
            <a:spLocks/>
          </p:cNvSpPr>
          <p:nvPr/>
        </p:nvSpPr>
        <p:spPr bwMode="auto">
          <a:xfrm rot="21310822">
            <a:off x="-599448" y="-356932"/>
            <a:ext cx="10369392" cy="755967"/>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F2EC00">
                  <a:alpha val="46000"/>
                </a:srgbClr>
              </a:gs>
              <a:gs pos="23000">
                <a:srgbClr val="FFFF00">
                  <a:alpha val="87000"/>
                </a:srgbClr>
              </a:gs>
              <a:gs pos="52000">
                <a:srgbClr val="FFFF00">
                  <a:alpha val="37000"/>
                </a:srgbClr>
              </a:gs>
            </a:gsLst>
            <a:lin ang="15300000" scaled="0"/>
          </a:gradFill>
          <a:ln w="635000" cap="flat" cmpd="sng">
            <a:gradFill flip="none" rotWithShape="1">
              <a:gsLst>
                <a:gs pos="67000">
                  <a:srgbClr val="F2EC00">
                    <a:alpha val="76000"/>
                  </a:srgbClr>
                </a:gs>
                <a:gs pos="23000">
                  <a:srgbClr val="FFFF00">
                    <a:alpha val="83000"/>
                  </a:srgbClr>
                </a:gs>
                <a:gs pos="52000">
                  <a:srgbClr val="FFFF00">
                    <a:alpha val="46000"/>
                  </a:srgbClr>
                </a:gs>
              </a:gsLst>
              <a:lin ang="1530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7" name="Freeform 4"/>
          <p:cNvSpPr>
            <a:spLocks/>
          </p:cNvSpPr>
          <p:nvPr/>
        </p:nvSpPr>
        <p:spPr bwMode="auto">
          <a:xfrm>
            <a:off x="-571628" y="68427"/>
            <a:ext cx="10137419" cy="1289590"/>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F2EC00">
                  <a:alpha val="46000"/>
                </a:srgbClr>
              </a:gs>
              <a:gs pos="23000">
                <a:srgbClr val="FFFF00">
                  <a:alpha val="87000"/>
                </a:srgbClr>
              </a:gs>
              <a:gs pos="52000">
                <a:srgbClr val="FFFF00">
                  <a:alpha val="37000"/>
                </a:srgbClr>
              </a:gs>
            </a:gsLst>
            <a:lin ang="15300000" scaled="0"/>
          </a:gradFill>
          <a:ln w="635000" cap="flat" cmpd="sng">
            <a:gradFill flip="none" rotWithShape="1">
              <a:gsLst>
                <a:gs pos="67000">
                  <a:srgbClr val="F2EC00">
                    <a:alpha val="76000"/>
                  </a:srgbClr>
                </a:gs>
                <a:gs pos="23000">
                  <a:srgbClr val="FFFF00">
                    <a:alpha val="83000"/>
                  </a:srgbClr>
                </a:gs>
                <a:gs pos="52000">
                  <a:srgbClr val="FFFF00">
                    <a:alpha val="46000"/>
                  </a:srgbClr>
                </a:gs>
              </a:gsLst>
              <a:lin ang="1530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8" name="Rectangle 10"/>
          <p:cNvSpPr>
            <a:spLocks noChangeArrowheads="1"/>
          </p:cNvSpPr>
          <p:nvPr/>
        </p:nvSpPr>
        <p:spPr bwMode="auto">
          <a:xfrm>
            <a:off x="580521" y="-371494"/>
            <a:ext cx="1099124" cy="1285894"/>
          </a:xfrm>
          <a:prstGeom prst="rect">
            <a:avLst/>
          </a:prstGeom>
          <a:gradFill rotWithShape="1">
            <a:gsLst>
              <a:gs pos="0">
                <a:srgbClr val="000000">
                  <a:gamma/>
                  <a:shade val="80000"/>
                  <a:invGamma/>
                  <a:alpha val="89999"/>
                </a:srgbClr>
              </a:gs>
              <a:gs pos="100000">
                <a:srgbClr val="000000">
                  <a:alpha val="0"/>
                </a:srgbClr>
              </a:gs>
            </a:gsLst>
            <a:lin ang="5400000" scaled="1"/>
          </a:gradFill>
          <a:ln w="3175" algn="ctr">
            <a:noFill/>
            <a:miter lim="800000"/>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endParaRPr>
          </a:p>
          <a:p>
            <a:pPr lvl="0" algn="ctr" fontAlgn="base">
              <a:spcBef>
                <a:spcPct val="0"/>
              </a:spcBef>
              <a:spcAft>
                <a:spcPct val="0"/>
              </a:spcAft>
            </a:pPr>
            <a:r>
              <a:rPr lang="it-IT" sz="4800" dirty="0" smtClean="0">
                <a:solidFill>
                  <a:schemeClr val="bg1"/>
                </a:solidFill>
                <a:effectLst>
                  <a:glow rad="63500">
                    <a:schemeClr val="tx1">
                      <a:alpha val="40000"/>
                    </a:schemeClr>
                  </a:glow>
                  <a:reflection blurRad="6350" stA="60000" endA="900" endPos="58000" dir="5400000" sy="-100000" algn="bl" rotWithShape="0"/>
                </a:effectLst>
                <a:latin typeface="VTKS  mural" pitchFamily="2" charset="0"/>
              </a:rPr>
              <a:t>Arte</a:t>
            </a:r>
          </a:p>
        </p:txBody>
      </p:sp>
      <p:pic>
        <p:nvPicPr>
          <p:cNvPr id="1026" name="Picture 2" descr="http://farm2.static.flickr.com/1248/1207269826_f6e6d439f1.jpg"/>
          <p:cNvPicPr>
            <a:picLocks noChangeAspect="1" noChangeArrowheads="1"/>
          </p:cNvPicPr>
          <p:nvPr/>
        </p:nvPicPr>
        <p:blipFill>
          <a:blip r:embed="rId9"/>
          <a:srcRect l="8672" r="6956"/>
          <a:stretch>
            <a:fillRect/>
          </a:stretch>
        </p:blipFill>
        <p:spPr bwMode="auto">
          <a:xfrm>
            <a:off x="243627" y="2350013"/>
            <a:ext cx="3528812" cy="3220489"/>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pic>
      <p:sp>
        <p:nvSpPr>
          <p:cNvPr id="48" name="Text Box 2"/>
          <p:cNvSpPr txBox="1">
            <a:spLocks noChangeArrowheads="1"/>
          </p:cNvSpPr>
          <p:nvPr/>
        </p:nvSpPr>
        <p:spPr bwMode="auto">
          <a:xfrm>
            <a:off x="3958912" y="1276172"/>
            <a:ext cx="5054913" cy="600164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gn="just" fontAlgn="base">
              <a:spcBef>
                <a:spcPct val="0"/>
              </a:spcBef>
              <a:spcAft>
                <a:spcPct val="0"/>
              </a:spcAft>
            </a:pPr>
            <a:r>
              <a:rPr lang="it-IT" sz="16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La cultura artistica e figurativa del Fascismo propugna i valori e i modi di vita di una ruralità ancestrale, incontaminata dai vizi borghesi delle atmosfere cittadine.</a:t>
            </a:r>
          </a:p>
          <a:p>
            <a:pPr algn="just" fontAlgn="base">
              <a:spcBef>
                <a:spcPct val="0"/>
              </a:spcBef>
              <a:spcAft>
                <a:spcPct val="0"/>
              </a:spcAft>
            </a:pPr>
            <a:r>
              <a:rPr lang="it-IT" sz="16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Sebbene Mussolini dichiara di rifuggire dall’idea di “Arte per lo Stato” il regime in realtà, mediante l’istituto nazionale fascista di cultura sotto la direzione di Giovanni Gentile, appoggia esclusivamente gli stili e gli artisti che gli sono più consoni, boicottando gli altri.</a:t>
            </a:r>
          </a:p>
          <a:p>
            <a:pPr algn="just" fontAlgn="base">
              <a:spcBef>
                <a:spcPct val="0"/>
              </a:spcBef>
              <a:spcAft>
                <a:spcPct val="0"/>
              </a:spcAft>
            </a:pPr>
            <a:r>
              <a:rPr lang="it-IT" sz="16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Nel tentativo di ancorare la propria ideologia imperialista, militarista e autoritaria al mito dell’antica Roma imperiale, il Fascismo, rievoca nelle arti figurative rimandi all’arte greco-romana. </a:t>
            </a:r>
          </a:p>
          <a:p>
            <a:pPr algn="just" fontAlgn="base">
              <a:spcBef>
                <a:spcPct val="0"/>
              </a:spcBef>
              <a:spcAft>
                <a:spcPct val="0"/>
              </a:spcAft>
            </a:pPr>
            <a:r>
              <a:rPr lang="it-IT" sz="16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L’architettura cerca di coniugare l’estetica razionalistica con l’antica grandiosità e monumentalità imperiali.</a:t>
            </a:r>
          </a:p>
          <a:p>
            <a:pPr algn="just" fontAlgn="base">
              <a:spcBef>
                <a:spcPct val="0"/>
              </a:spcBef>
              <a:spcAft>
                <a:spcPct val="0"/>
              </a:spcAft>
            </a:pPr>
            <a:r>
              <a:rPr lang="it-IT" sz="16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Tra le maggiori opere inneggianti alla Roma imperiale vi è certamente il Foro Italico, un gigantesco centro sportivo che coniuga il richiamo ideologico alla cura del corpo all’agonismo, e l’imponente Palazzo della Civiltà Italiana voluto da Mussolini.</a:t>
            </a:r>
          </a:p>
          <a:p>
            <a:pPr algn="just" fontAlgn="base">
              <a:spcBef>
                <a:spcPct val="0"/>
              </a:spcBef>
              <a:spcAft>
                <a:spcPct val="0"/>
              </a:spcAft>
            </a:pPr>
            <a:endParaRPr lang="it-IT" sz="16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endParaRPr>
          </a:p>
          <a:p>
            <a:pPr algn="just" fontAlgn="base">
              <a:spcBef>
                <a:spcPct val="0"/>
              </a:spcBef>
              <a:spcAft>
                <a:spcPct val="0"/>
              </a:spcAft>
            </a:pPr>
            <a:endParaRPr lang="it-IT" sz="16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endParaRPr>
          </a:p>
        </p:txBody>
      </p:sp>
      <p:sp>
        <p:nvSpPr>
          <p:cNvPr id="57" name="CasellaDiTesto 56"/>
          <p:cNvSpPr txBox="1"/>
          <p:nvPr/>
        </p:nvSpPr>
        <p:spPr>
          <a:xfrm>
            <a:off x="4031145" y="763438"/>
            <a:ext cx="4876801" cy="507831"/>
          </a:xfrm>
          <a:prstGeom prst="rect">
            <a:avLst/>
          </a:prstGeom>
          <a:noFill/>
        </p:spPr>
        <p:txBody>
          <a:bodyPr wrap="square" rtlCol="0">
            <a:spAutoFit/>
          </a:bodyPr>
          <a:lstStyle/>
          <a:p>
            <a:pPr algn="ctr"/>
            <a:r>
              <a:rPr lang="it-IT" sz="2200" dirty="0" smtClean="0">
                <a:solidFill>
                  <a:schemeClr val="bg1"/>
                </a:solidFill>
                <a:effectLst>
                  <a:glow rad="101600">
                    <a:schemeClr val="tx1">
                      <a:alpha val="60000"/>
                    </a:schemeClr>
                  </a:glow>
                </a:effectLst>
                <a:latin typeface="You Are Loved" pitchFamily="2" charset="0"/>
              </a:rPr>
              <a:t>L</a:t>
            </a:r>
            <a:r>
              <a:rPr lang="it-IT" sz="2600" dirty="0" smtClean="0">
                <a:solidFill>
                  <a:schemeClr val="bg1"/>
                </a:solidFill>
                <a:effectLst>
                  <a:glow rad="101600">
                    <a:schemeClr val="tx1">
                      <a:alpha val="60000"/>
                    </a:schemeClr>
                  </a:glow>
                </a:effectLst>
                <a:latin typeface="You Are Loved" pitchFamily="2" charset="0"/>
              </a:rPr>
              <a:t>’Arte</a:t>
            </a:r>
            <a:r>
              <a:rPr lang="it-IT" sz="2700" dirty="0" smtClean="0">
                <a:solidFill>
                  <a:schemeClr val="bg1"/>
                </a:solidFill>
                <a:effectLst>
                  <a:glow rad="101600">
                    <a:schemeClr val="tx1">
                      <a:alpha val="60000"/>
                    </a:schemeClr>
                  </a:glow>
                </a:effectLst>
                <a:latin typeface="You Are Loved" pitchFamily="2" charset="0"/>
              </a:rPr>
              <a:t> </a:t>
            </a:r>
            <a:r>
              <a:rPr lang="it-IT" sz="2200" dirty="0" smtClean="0">
                <a:solidFill>
                  <a:schemeClr val="bg1"/>
                </a:solidFill>
                <a:effectLst>
                  <a:glow rad="101600">
                    <a:schemeClr val="tx1">
                      <a:alpha val="60000"/>
                    </a:schemeClr>
                  </a:glow>
                </a:effectLst>
                <a:latin typeface="You Are Loved" pitchFamily="2" charset="0"/>
              </a:rPr>
              <a:t>e il</a:t>
            </a:r>
            <a:r>
              <a:rPr lang="it-IT" sz="2700" dirty="0" smtClean="0">
                <a:solidFill>
                  <a:schemeClr val="bg1"/>
                </a:solidFill>
                <a:effectLst>
                  <a:glow rad="101600">
                    <a:schemeClr val="tx1">
                      <a:alpha val="60000"/>
                    </a:schemeClr>
                  </a:glow>
                </a:effectLst>
                <a:latin typeface="You Are Loved" pitchFamily="2" charset="0"/>
              </a:rPr>
              <a:t> </a:t>
            </a:r>
            <a:r>
              <a:rPr lang="it-IT" sz="2600" dirty="0" smtClean="0">
                <a:solidFill>
                  <a:schemeClr val="bg1"/>
                </a:solidFill>
                <a:effectLst>
                  <a:glow rad="101600">
                    <a:schemeClr val="tx1">
                      <a:alpha val="60000"/>
                    </a:schemeClr>
                  </a:glow>
                </a:effectLst>
                <a:latin typeface="You Are Loved" pitchFamily="2" charset="0"/>
              </a:rPr>
              <a:t>Fascismo</a:t>
            </a:r>
            <a:endParaRPr lang="it-IT" sz="2600" dirty="0">
              <a:solidFill>
                <a:schemeClr val="bg1"/>
              </a:solidFill>
              <a:effectLst>
                <a:glow rad="101600">
                  <a:schemeClr val="tx1">
                    <a:alpha val="60000"/>
                  </a:schemeClr>
                </a:glow>
              </a:effectLst>
              <a:latin typeface="You Are Loved" pitchFamily="2" charset="0"/>
            </a:endParaRPr>
          </a:p>
        </p:txBody>
      </p:sp>
      <p:grpSp>
        <p:nvGrpSpPr>
          <p:cNvPr id="54" name="Gruppo 53"/>
          <p:cNvGrpSpPr/>
          <p:nvPr/>
        </p:nvGrpSpPr>
        <p:grpSpPr>
          <a:xfrm>
            <a:off x="2191448" y="100208"/>
            <a:ext cx="6877396" cy="190800"/>
            <a:chOff x="1008042" y="7113998"/>
            <a:chExt cx="6877396" cy="190800"/>
          </a:xfrm>
          <a:effectLst>
            <a:reflection blurRad="6350" stA="50000" endA="300" endPos="90000" dist="50800" dir="5400000" sy="-100000" algn="bl" rotWithShape="0"/>
          </a:effectLst>
        </p:grpSpPr>
        <p:sp>
          <p:nvSpPr>
            <p:cNvPr id="55"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0" action="ppaction://hlinksldjump"/>
                </a:rPr>
                <a:t>I</a:t>
              </a: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0" action="ppaction://hlinksldjump"/>
                </a:rPr>
                <a:t>ntro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6" name="AutoShape 17">
              <a:hlinkClick r:id="rId11"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2" action="ppaction://hlinksldjump"/>
                </a:rPr>
                <a:t>Scienze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8" name="AutoShape 18">
              <a:hlinkClick r:id="rId11"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3" action="ppaction://hlinksldjump"/>
                </a:rPr>
                <a:t>Latino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9"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Arte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0"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00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Questione</a:t>
              </a: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 </a:t>
              </a:r>
              <a:r>
                <a:rPr lang="it-IT" sz="10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Tibet</a:t>
              </a:r>
              <a:endParaRPr kumimoji="0" lang="it-IT" sz="10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1"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Filosofia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2"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Storia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3"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8" action="ppaction://hlinksldjump"/>
                </a:rPr>
                <a:t>Italiano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4"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9" action="ppaction://hlinksldjump"/>
                </a:rPr>
                <a:t>Inglese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5"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20" action="ppaction://hlinksldjump"/>
                </a:rPr>
                <a:t>Ed. Fisica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grpSp>
      <p:sp>
        <p:nvSpPr>
          <p:cNvPr id="66" name="CasellaDiTesto 65">
            <a:hlinkClick r:id="rId21" action="ppaction://hlinksldjump"/>
          </p:cNvPr>
          <p:cNvSpPr txBox="1"/>
          <p:nvPr/>
        </p:nvSpPr>
        <p:spPr>
          <a:xfrm>
            <a:off x="42204" y="6492631"/>
            <a:ext cx="1489510" cy="323165"/>
          </a:xfrm>
          <a:prstGeom prst="rect">
            <a:avLst/>
          </a:prstGeom>
        </p:spPr>
        <p:txBody>
          <a:bodyPr wrap="none" rtlCol="0">
            <a:spAutoFit/>
          </a:bodyPr>
          <a:lstStyle/>
          <a:p>
            <a:pPr algn="just">
              <a:buFont typeface="Arial" pitchFamily="34" charset="0"/>
              <a:buChar char="►"/>
            </a:pPr>
            <a:r>
              <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21" action="ppaction://hlinksldjump"/>
              </a:rPr>
              <a:t>Arte Nazista</a:t>
            </a:r>
            <a:endPar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0" action="ppaction://hlinksldjump"/>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000"/>
                                        <p:tgtEl>
                                          <p:spTgt spid="41"/>
                                        </p:tgtEl>
                                      </p:cBhvr>
                                    </p:animEffect>
                                  </p:childTnLst>
                                </p:cTn>
                              </p:par>
                            </p:childTnLst>
                          </p:cTn>
                        </p:par>
                        <p:par>
                          <p:cTn id="8" fill="hold">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upRight)">
                                      <p:cBhvr>
                                        <p:cTn id="17" dur="500"/>
                                        <p:tgtEl>
                                          <p:spTgt spid="6"/>
                                        </p:tgtEl>
                                      </p:cBhvr>
                                    </p:animEffect>
                                  </p:childTnLst>
                                </p:cTn>
                              </p:par>
                            </p:childTnLst>
                          </p:cTn>
                        </p:par>
                        <p:par>
                          <p:cTn id="18" fill="hold">
                            <p:stCondLst>
                              <p:cond delay="3000"/>
                            </p:stCondLst>
                            <p:childTnLst>
                              <p:par>
                                <p:cTn id="19" presetID="18" presetClass="entr" presetSubtype="3"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upRight)">
                                      <p:cBhvr>
                                        <p:cTn id="21" dur="500"/>
                                        <p:tgtEl>
                                          <p:spTgt spid="7"/>
                                        </p:tgtEl>
                                      </p:cBhvr>
                                    </p:animEffect>
                                  </p:childTnLst>
                                </p:cTn>
                              </p:par>
                            </p:childTnLst>
                          </p:cTn>
                        </p:par>
                        <p:par>
                          <p:cTn id="22" fill="hold">
                            <p:stCondLst>
                              <p:cond delay="3500"/>
                            </p:stCondLst>
                            <p:childTnLst>
                              <p:par>
                                <p:cTn id="23" presetID="18" presetClass="entr" presetSubtype="1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500"/>
                                        <p:tgtEl>
                                          <p:spTgt spid="5"/>
                                        </p:tgtEl>
                                      </p:cBhvr>
                                    </p:animEffect>
                                  </p:childTnLst>
                                </p:cTn>
                              </p:par>
                            </p:childTnLst>
                          </p:cTn>
                        </p:par>
                        <p:par>
                          <p:cTn id="26" fill="hold">
                            <p:stCondLst>
                              <p:cond delay="4000"/>
                            </p:stCondLst>
                            <p:childTnLst>
                              <p:par>
                                <p:cTn id="27" presetID="18" presetClass="entr" presetSubtype="12"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childTnLst>
                          </p:cTn>
                        </p:par>
                        <p:par>
                          <p:cTn id="30" fill="hold">
                            <p:stCondLst>
                              <p:cond delay="45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57"/>
                                        </p:tgtEl>
                                        <p:attrNameLst>
                                          <p:attrName>style.visibility</p:attrName>
                                        </p:attrNameLst>
                                      </p:cBhvr>
                                      <p:to>
                                        <p:strVal val="visible"/>
                                      </p:to>
                                    </p:set>
                                    <p:anim calcmode="discrete" valueType="clr">
                                      <p:cBhvr override="childStyle">
                                        <p:cTn id="33" dur="80"/>
                                        <p:tgtEl>
                                          <p:spTgt spid="57"/>
                                        </p:tgtEl>
                                        <p:attrNameLst>
                                          <p:attrName>style.color</p:attrName>
                                        </p:attrNameLst>
                                      </p:cBhvr>
                                      <p:tavLst>
                                        <p:tav tm="0">
                                          <p:val>
                                            <p:clrVal>
                                              <a:srgbClr val="FFCC00"/>
                                            </p:clrVal>
                                          </p:val>
                                        </p:tav>
                                        <p:tav tm="50000">
                                          <p:val>
                                            <p:clrVal>
                                              <a:srgbClr val="FFFF00"/>
                                            </p:clrVal>
                                          </p:val>
                                        </p:tav>
                                      </p:tavLst>
                                    </p:anim>
                                    <p:anim calcmode="discrete" valueType="clr">
                                      <p:cBhvr>
                                        <p:cTn id="34" dur="80"/>
                                        <p:tgtEl>
                                          <p:spTgt spid="57"/>
                                        </p:tgtEl>
                                        <p:attrNameLst>
                                          <p:attrName>fillcolor</p:attrName>
                                        </p:attrNameLst>
                                      </p:cBhvr>
                                      <p:tavLst>
                                        <p:tav tm="0">
                                          <p:val>
                                            <p:clrVal>
                                              <a:schemeClr val="accent2"/>
                                            </p:clrVal>
                                          </p:val>
                                        </p:tav>
                                        <p:tav tm="50000">
                                          <p:val>
                                            <p:clrVal>
                                              <a:schemeClr val="hlink"/>
                                            </p:clrVal>
                                          </p:val>
                                        </p:tav>
                                      </p:tavLst>
                                    </p:anim>
                                    <p:set>
                                      <p:cBhvr>
                                        <p:cTn id="35" dur="80"/>
                                        <p:tgtEl>
                                          <p:spTgt spid="57"/>
                                        </p:tgtEl>
                                        <p:attrNameLst>
                                          <p:attrName>fill.type</p:attrName>
                                        </p:attrNameLst>
                                      </p:cBhvr>
                                      <p:to>
                                        <p:strVal val="solid"/>
                                      </p:to>
                                    </p:set>
                                  </p:childTnLst>
                                </p:cTn>
                              </p:par>
                            </p:childTnLst>
                          </p:cTn>
                        </p:par>
                        <p:par>
                          <p:cTn id="36" fill="hold">
                            <p:stCondLst>
                              <p:cond delay="5220"/>
                            </p:stCondLst>
                            <p:childTnLst>
                              <p:par>
                                <p:cTn id="37" presetID="29" presetClass="entr" presetSubtype="0"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ppt_x</p:attrName>
                                        </p:attrNameLst>
                                      </p:cBhvr>
                                      <p:tavLst>
                                        <p:tav tm="0">
                                          <p:val>
                                            <p:strVal val="#ppt_x-.2"/>
                                          </p:val>
                                        </p:tav>
                                        <p:tav tm="100000">
                                          <p:val>
                                            <p:strVal val="#ppt_x"/>
                                          </p:val>
                                        </p:tav>
                                      </p:tavLst>
                                    </p:anim>
                                    <p:anim calcmode="lin" valueType="num">
                                      <p:cBhvr>
                                        <p:cTn id="40" dur="5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41" dur="500"/>
                                        <p:tgtEl>
                                          <p:spTgt spid="48"/>
                                        </p:tgtEl>
                                      </p:cBhvr>
                                    </p:animEffect>
                                  </p:childTnLst>
                                </p:cTn>
                              </p:par>
                            </p:childTnLst>
                          </p:cTn>
                        </p:par>
                        <p:par>
                          <p:cTn id="42" fill="hold">
                            <p:stCondLst>
                              <p:cond delay="5720"/>
                            </p:stCondLst>
                            <p:childTnLst>
                              <p:par>
                                <p:cTn id="43" presetID="10" presetClass="entr" presetSubtype="0" fill="hold" nodeType="afterEffect">
                                  <p:stCondLst>
                                    <p:cond delay="0"/>
                                  </p:stCondLst>
                                  <p:childTnLst>
                                    <p:set>
                                      <p:cBhvr>
                                        <p:cTn id="44" dur="1" fill="hold">
                                          <p:stCondLst>
                                            <p:cond delay="0"/>
                                          </p:stCondLst>
                                        </p:cTn>
                                        <p:tgtEl>
                                          <p:spTgt spid="1026"/>
                                        </p:tgtEl>
                                        <p:attrNameLst>
                                          <p:attrName>style.visibility</p:attrName>
                                        </p:attrNameLst>
                                      </p:cBhvr>
                                      <p:to>
                                        <p:strVal val="visible"/>
                                      </p:to>
                                    </p:set>
                                    <p:animEffect transition="in" filter="fade">
                                      <p:cBhvr>
                                        <p:cTn id="45" dur="2000"/>
                                        <p:tgtEl>
                                          <p:spTgt spid="1026"/>
                                        </p:tgtEl>
                                      </p:cBhvr>
                                    </p:animEffect>
                                  </p:childTnLst>
                                </p:cTn>
                              </p:par>
                            </p:childTnLst>
                          </p:cTn>
                        </p:par>
                        <p:par>
                          <p:cTn id="46" fill="hold">
                            <p:stCondLst>
                              <p:cond delay="7720"/>
                            </p:stCondLst>
                            <p:childTnLst>
                              <p:par>
                                <p:cTn id="47" presetID="10" presetClass="entr" presetSubtype="0"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2000"/>
                                        <p:tgtEl>
                                          <p:spTgt spid="33"/>
                                        </p:tgtEl>
                                      </p:cBhvr>
                                    </p:animEffect>
                                  </p:childTnLst>
                                </p:cTn>
                              </p:par>
                            </p:childTnLst>
                          </p:cTn>
                        </p:par>
                        <p:par>
                          <p:cTn id="50" fill="hold">
                            <p:stCondLst>
                              <p:cond delay="9720"/>
                            </p:stCondLst>
                            <p:childTnLst>
                              <p:par>
                                <p:cTn id="51" presetID="10" presetClass="entr" presetSubtype="0"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2000"/>
                                        <p:tgtEl>
                                          <p:spTgt spid="41"/>
                                        </p:tgtEl>
                                      </p:cBhvr>
                                    </p:animEffect>
                                  </p:childTnLst>
                                </p:cTn>
                              </p:par>
                            </p:childTnLst>
                          </p:cTn>
                        </p:par>
                        <p:par>
                          <p:cTn id="54" fill="hold">
                            <p:stCondLst>
                              <p:cond delay="11720"/>
                            </p:stCondLst>
                            <p:childTnLst>
                              <p:par>
                                <p:cTn id="55" presetID="47" presetClass="entr" presetSubtype="0" fill="hold" nodeType="after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1000"/>
                                        <p:tgtEl>
                                          <p:spTgt spid="54"/>
                                        </p:tgtEl>
                                      </p:cBhvr>
                                    </p:animEffect>
                                    <p:anim calcmode="lin" valueType="num">
                                      <p:cBhvr>
                                        <p:cTn id="58" dur="1000" fill="hold"/>
                                        <p:tgtEl>
                                          <p:spTgt spid="54"/>
                                        </p:tgtEl>
                                        <p:attrNameLst>
                                          <p:attrName>ppt_x</p:attrName>
                                        </p:attrNameLst>
                                      </p:cBhvr>
                                      <p:tavLst>
                                        <p:tav tm="0">
                                          <p:val>
                                            <p:strVal val="#ppt_x"/>
                                          </p:val>
                                        </p:tav>
                                        <p:tav tm="100000">
                                          <p:val>
                                            <p:strVal val="#ppt_x"/>
                                          </p:val>
                                        </p:tav>
                                      </p:tavLst>
                                    </p:anim>
                                    <p:anim calcmode="lin" valueType="num">
                                      <p:cBhvr>
                                        <p:cTn id="59" dur="1000" fill="hold"/>
                                        <p:tgtEl>
                                          <p:spTgt spid="54"/>
                                        </p:tgtEl>
                                        <p:attrNameLst>
                                          <p:attrName>ppt_y</p:attrName>
                                        </p:attrNameLst>
                                      </p:cBhvr>
                                      <p:tavLst>
                                        <p:tav tm="0">
                                          <p:val>
                                            <p:strVal val="#ppt_y-.1"/>
                                          </p:val>
                                        </p:tav>
                                        <p:tav tm="100000">
                                          <p:val>
                                            <p:strVal val="#ppt_y"/>
                                          </p:val>
                                        </p:tav>
                                      </p:tavLst>
                                    </p:anim>
                                  </p:childTnLst>
                                </p:cTn>
                              </p:par>
                            </p:childTnLst>
                          </p:cTn>
                        </p:par>
                        <p:par>
                          <p:cTn id="60" fill="hold">
                            <p:stCondLst>
                              <p:cond delay="1272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2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48" grpId="0"/>
      <p:bldP spid="57" grpId="0"/>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olo 50"/>
          <p:cNvSpPr>
            <a:spLocks noGrp="1"/>
          </p:cNvSpPr>
          <p:nvPr>
            <p:ph type="title"/>
          </p:nvPr>
        </p:nvSpPr>
        <p:spPr>
          <a:xfrm>
            <a:off x="2652387" y="274638"/>
            <a:ext cx="3839226" cy="1143000"/>
          </a:xfrm>
        </p:spPr>
        <p:txBody>
          <a:bodyPr/>
          <a:lstStyle/>
          <a:p>
            <a:r>
              <a:rPr lang="it-IT" dirty="0" smtClean="0"/>
              <a:t>Arte Nazista</a:t>
            </a:r>
            <a:endParaRPr lang="it-IT" dirty="0"/>
          </a:p>
        </p:txBody>
      </p:sp>
      <p:grpSp>
        <p:nvGrpSpPr>
          <p:cNvPr id="41" name="Gruppo 40"/>
          <p:cNvGrpSpPr/>
          <p:nvPr/>
        </p:nvGrpSpPr>
        <p:grpSpPr>
          <a:xfrm>
            <a:off x="131959" y="0"/>
            <a:ext cx="8880083" cy="6858000"/>
            <a:chOff x="263917" y="0"/>
            <a:chExt cx="8880083" cy="6858000"/>
          </a:xfrm>
        </p:grpSpPr>
        <p:pic>
          <p:nvPicPr>
            <p:cNvPr id="50" name="Picture 2"/>
            <p:cNvPicPr>
              <a:picLocks noChangeAspect="1" noChangeArrowheads="1"/>
            </p:cNvPicPr>
            <p:nvPr/>
          </p:nvPicPr>
          <p:blipFill>
            <a:blip r:embed="rId2"/>
            <a:srcRect l="8055" t="29754" r="59595" b="20070"/>
            <a:stretch>
              <a:fillRect/>
            </a:stretch>
          </p:blipFill>
          <p:spPr bwMode="auto">
            <a:xfrm>
              <a:off x="2426520" y="2189939"/>
              <a:ext cx="3155324" cy="3670478"/>
            </a:xfrm>
            <a:prstGeom prst="rect">
              <a:avLst/>
            </a:prstGeom>
            <a:noFill/>
            <a:ln w="9525">
              <a:noFill/>
              <a:miter lim="800000"/>
              <a:headEnd/>
              <a:tailEnd/>
            </a:ln>
            <a:effectLst/>
          </p:spPr>
        </p:pic>
        <p:pic>
          <p:nvPicPr>
            <p:cNvPr id="61" name="Picture 2" descr="http://imaginaryboys.altervista.org/italiano/nazismo/immagini_big/arte_big/schachinger.jpg"/>
            <p:cNvPicPr>
              <a:picLocks noChangeAspect="1" noChangeArrowheads="1"/>
            </p:cNvPicPr>
            <p:nvPr/>
          </p:nvPicPr>
          <p:blipFill>
            <a:blip r:embed="rId3"/>
            <a:srcRect/>
            <a:stretch>
              <a:fillRect/>
            </a:stretch>
          </p:blipFill>
          <p:spPr bwMode="auto">
            <a:xfrm>
              <a:off x="529121" y="3951860"/>
              <a:ext cx="2067376" cy="2906140"/>
            </a:xfrm>
            <a:prstGeom prst="rect">
              <a:avLst/>
            </a:prstGeom>
            <a:noFill/>
          </p:spPr>
        </p:pic>
        <p:grpSp>
          <p:nvGrpSpPr>
            <p:cNvPr id="62" name="Gruppo 6"/>
            <p:cNvGrpSpPr/>
            <p:nvPr/>
          </p:nvGrpSpPr>
          <p:grpSpPr>
            <a:xfrm>
              <a:off x="4580417" y="4828784"/>
              <a:ext cx="4062542" cy="2029216"/>
              <a:chOff x="2331076" y="661965"/>
              <a:chExt cx="5653825" cy="3011851"/>
            </a:xfrm>
          </p:grpSpPr>
          <p:pic>
            <p:nvPicPr>
              <p:cNvPr id="70" name="Picture 4" descr="http://imaginaryboys.altervista.org/italiano/nazismo/immagini_big/arte_big/palmie.jpg"/>
              <p:cNvPicPr>
                <a:picLocks noChangeAspect="1" noChangeArrowheads="1"/>
              </p:cNvPicPr>
              <p:nvPr/>
            </p:nvPicPr>
            <p:blipFill>
              <a:blip r:embed="rId4"/>
              <a:srcRect/>
              <a:stretch>
                <a:fillRect/>
              </a:stretch>
            </p:blipFill>
            <p:spPr bwMode="auto">
              <a:xfrm>
                <a:off x="2331076" y="661965"/>
                <a:ext cx="5653825" cy="3011851"/>
              </a:xfrm>
              <a:prstGeom prst="rect">
                <a:avLst/>
              </a:prstGeom>
              <a:noFill/>
            </p:spPr>
          </p:pic>
          <p:sp>
            <p:nvSpPr>
              <p:cNvPr id="71" name="CasellaDiTesto 70"/>
              <p:cNvSpPr txBox="1"/>
              <p:nvPr/>
            </p:nvSpPr>
            <p:spPr>
              <a:xfrm>
                <a:off x="4843234" y="3221191"/>
                <a:ext cx="3090234" cy="388293"/>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wrap="none" rtlCol="0">
                <a:spAutoFit/>
              </a:bodyPr>
              <a:lstStyle/>
              <a:p>
                <a:pPr algn="just" fontAlgn="base">
                  <a:spcBef>
                    <a:spcPct val="0"/>
                  </a:spcBef>
                  <a:spcAft>
                    <a:spcPct val="0"/>
                  </a:spcAft>
                </a:pPr>
                <a:r>
                  <a:rPr lang="it-IT" sz="11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Gisbet</a:t>
                </a: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a:t>
                </a:r>
                <a:r>
                  <a:rPr lang="it-IT" sz="11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Palmie</a:t>
                </a: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I premi del lavoro</a:t>
                </a:r>
              </a:p>
            </p:txBody>
          </p:sp>
        </p:grpSp>
        <p:pic>
          <p:nvPicPr>
            <p:cNvPr id="63" name="Picture 4" descr="http://imaginaryboys.altervista.org/italiano/nazismo/immagini_big/arte_big/ziegler.jpg"/>
            <p:cNvPicPr>
              <a:picLocks noChangeAspect="1" noChangeArrowheads="1"/>
            </p:cNvPicPr>
            <p:nvPr/>
          </p:nvPicPr>
          <p:blipFill>
            <a:blip r:embed="rId5"/>
            <a:srcRect/>
            <a:stretch>
              <a:fillRect/>
            </a:stretch>
          </p:blipFill>
          <p:spPr bwMode="auto">
            <a:xfrm>
              <a:off x="263917" y="0"/>
              <a:ext cx="2341497" cy="3374124"/>
            </a:xfrm>
            <a:prstGeom prst="rect">
              <a:avLst/>
            </a:prstGeom>
            <a:noFill/>
          </p:spPr>
        </p:pic>
        <p:grpSp>
          <p:nvGrpSpPr>
            <p:cNvPr id="64" name="Gruppo 12"/>
            <p:cNvGrpSpPr/>
            <p:nvPr/>
          </p:nvGrpSpPr>
          <p:grpSpPr>
            <a:xfrm>
              <a:off x="3901472" y="0"/>
              <a:ext cx="3150899" cy="2842146"/>
              <a:chOff x="3901472" y="0"/>
              <a:chExt cx="3150899" cy="2842146"/>
            </a:xfrm>
          </p:grpSpPr>
          <p:pic>
            <p:nvPicPr>
              <p:cNvPr id="68" name="Picture 6" descr="http://imaginaryboys.altervista.org/italiano/nazismo/immagini_big/arte_big/nolde.jpg"/>
              <p:cNvPicPr>
                <a:picLocks noChangeAspect="1" noChangeArrowheads="1"/>
              </p:cNvPicPr>
              <p:nvPr/>
            </p:nvPicPr>
            <p:blipFill>
              <a:blip r:embed="rId6"/>
              <a:srcRect/>
              <a:stretch>
                <a:fillRect/>
              </a:stretch>
            </p:blipFill>
            <p:spPr bwMode="auto">
              <a:xfrm>
                <a:off x="3970584" y="0"/>
                <a:ext cx="3081787" cy="2842146"/>
              </a:xfrm>
              <a:prstGeom prst="rect">
                <a:avLst/>
              </a:prstGeom>
              <a:noFill/>
            </p:spPr>
          </p:pic>
          <p:sp>
            <p:nvSpPr>
              <p:cNvPr id="69" name="CasellaDiTesto 68"/>
              <p:cNvSpPr txBox="1"/>
              <p:nvPr/>
            </p:nvSpPr>
            <p:spPr>
              <a:xfrm>
                <a:off x="3901472" y="2552534"/>
                <a:ext cx="2853666" cy="246221"/>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wrap="none" rtlCol="0">
                <a:spAutoFit/>
              </a:bodyPr>
              <a:lstStyle/>
              <a:p>
                <a:pPr algn="just" fontAlgn="base">
                  <a:spcBef>
                    <a:spcPct val="0"/>
                  </a:spcBef>
                  <a:spcAft>
                    <a:spcPct val="0"/>
                  </a:spcAft>
                </a:pPr>
                <a:r>
                  <a:rPr lang="it-IT" sz="10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BerlinoEmil</a:t>
                </a:r>
                <a:r>
                  <a:rPr lang="it-IT" sz="10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a:t>
                </a:r>
                <a:r>
                  <a:rPr lang="it-IT" sz="10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Nolde</a:t>
                </a:r>
                <a:r>
                  <a:rPr lang="it-IT" sz="10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Natura morta con maschere</a:t>
                </a:r>
              </a:p>
            </p:txBody>
          </p:sp>
        </p:grpSp>
        <p:grpSp>
          <p:nvGrpSpPr>
            <p:cNvPr id="65" name="Gruppo 9"/>
            <p:cNvGrpSpPr/>
            <p:nvPr/>
          </p:nvGrpSpPr>
          <p:grpSpPr>
            <a:xfrm>
              <a:off x="6659825" y="1075234"/>
              <a:ext cx="2484175" cy="4041648"/>
              <a:chOff x="2407455" y="327113"/>
              <a:chExt cx="3961716" cy="5210175"/>
            </a:xfrm>
          </p:grpSpPr>
          <p:pic>
            <p:nvPicPr>
              <p:cNvPr id="66" name="Picture 6" descr="http://imaginaryboys.altervista.org/italiano/nazismo/immagini_big/arte_big/grosz.jpg"/>
              <p:cNvPicPr>
                <a:picLocks noChangeAspect="1" noChangeArrowheads="1"/>
              </p:cNvPicPr>
              <p:nvPr/>
            </p:nvPicPr>
            <p:blipFill>
              <a:blip r:embed="rId7"/>
              <a:srcRect/>
              <a:stretch>
                <a:fillRect/>
              </a:stretch>
            </p:blipFill>
            <p:spPr bwMode="auto">
              <a:xfrm>
                <a:off x="2407455" y="327113"/>
                <a:ext cx="3876675" cy="5210175"/>
              </a:xfrm>
              <a:prstGeom prst="rect">
                <a:avLst/>
              </a:prstGeom>
              <a:noFill/>
            </p:spPr>
          </p:pic>
          <p:sp>
            <p:nvSpPr>
              <p:cNvPr id="67" name="CasellaDiTesto 66"/>
              <p:cNvSpPr txBox="1"/>
              <p:nvPr/>
            </p:nvSpPr>
            <p:spPr>
              <a:xfrm>
                <a:off x="2459864" y="5151551"/>
                <a:ext cx="3909307" cy="317409"/>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wrap="none" rtlCol="0">
                <a:spAutoFit/>
              </a:bodyPr>
              <a:lstStyle/>
              <a:p>
                <a:pPr algn="just" fontAlgn="base">
                  <a:spcBef>
                    <a:spcPct val="0"/>
                  </a:spcBef>
                  <a:spcAft>
                    <a:spcPct val="0"/>
                  </a:spcAft>
                </a:pPr>
                <a:r>
                  <a:rPr lang="it-IT" sz="10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George </a:t>
                </a:r>
                <a:r>
                  <a:rPr lang="it-IT" sz="10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Grotz</a:t>
                </a:r>
                <a:r>
                  <a:rPr lang="it-IT" sz="10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Scena di strada a Berlino</a:t>
                </a:r>
              </a:p>
            </p:txBody>
          </p:sp>
        </p:grpSp>
      </p:grpSp>
      <p:grpSp>
        <p:nvGrpSpPr>
          <p:cNvPr id="73" name="Gruppo 72"/>
          <p:cNvGrpSpPr/>
          <p:nvPr/>
        </p:nvGrpSpPr>
        <p:grpSpPr>
          <a:xfrm>
            <a:off x="131959" y="0"/>
            <a:ext cx="8880083" cy="6858000"/>
            <a:chOff x="263917" y="0"/>
            <a:chExt cx="8880083" cy="6858000"/>
          </a:xfrm>
        </p:grpSpPr>
        <p:pic>
          <p:nvPicPr>
            <p:cNvPr id="74" name="Picture 2"/>
            <p:cNvPicPr>
              <a:picLocks noChangeAspect="1" noChangeArrowheads="1"/>
            </p:cNvPicPr>
            <p:nvPr/>
          </p:nvPicPr>
          <p:blipFill>
            <a:blip r:embed="rId2">
              <a:lum bright="-20000" contrast="-30000"/>
            </a:blip>
            <a:srcRect l="8055" t="29754" r="59595" b="20070"/>
            <a:stretch>
              <a:fillRect/>
            </a:stretch>
          </p:blipFill>
          <p:spPr bwMode="auto">
            <a:xfrm>
              <a:off x="2426520" y="2189939"/>
              <a:ext cx="3155324" cy="3670478"/>
            </a:xfrm>
            <a:prstGeom prst="rect">
              <a:avLst/>
            </a:prstGeom>
            <a:noFill/>
            <a:ln w="9525">
              <a:noFill/>
              <a:miter lim="800000"/>
              <a:headEnd/>
              <a:tailEnd/>
            </a:ln>
            <a:effectLst/>
          </p:spPr>
        </p:pic>
        <p:pic>
          <p:nvPicPr>
            <p:cNvPr id="75" name="Picture 2" descr="http://imaginaryboys.altervista.org/italiano/nazismo/immagini_big/arte_big/schachinger.jpg"/>
            <p:cNvPicPr>
              <a:picLocks noChangeAspect="1" noChangeArrowheads="1"/>
            </p:cNvPicPr>
            <p:nvPr/>
          </p:nvPicPr>
          <p:blipFill>
            <a:blip r:embed="rId3">
              <a:lum bright="-20000" contrast="-30000"/>
            </a:blip>
            <a:srcRect/>
            <a:stretch>
              <a:fillRect/>
            </a:stretch>
          </p:blipFill>
          <p:spPr bwMode="auto">
            <a:xfrm>
              <a:off x="529121" y="3951860"/>
              <a:ext cx="2067376" cy="2906140"/>
            </a:xfrm>
            <a:prstGeom prst="rect">
              <a:avLst/>
            </a:prstGeom>
            <a:noFill/>
          </p:spPr>
        </p:pic>
        <p:grpSp>
          <p:nvGrpSpPr>
            <p:cNvPr id="76" name="Gruppo 6"/>
            <p:cNvGrpSpPr/>
            <p:nvPr/>
          </p:nvGrpSpPr>
          <p:grpSpPr>
            <a:xfrm>
              <a:off x="4580417" y="4828784"/>
              <a:ext cx="4062542" cy="2029216"/>
              <a:chOff x="2331076" y="661965"/>
              <a:chExt cx="5653825" cy="3011851"/>
            </a:xfrm>
          </p:grpSpPr>
          <p:pic>
            <p:nvPicPr>
              <p:cNvPr id="84" name="Picture 4" descr="http://imaginaryboys.altervista.org/italiano/nazismo/immagini_big/arte_big/palmie.jpg"/>
              <p:cNvPicPr>
                <a:picLocks noChangeAspect="1" noChangeArrowheads="1"/>
              </p:cNvPicPr>
              <p:nvPr/>
            </p:nvPicPr>
            <p:blipFill>
              <a:blip r:embed="rId4">
                <a:lum bright="-20000" contrast="-30000"/>
              </a:blip>
              <a:srcRect/>
              <a:stretch>
                <a:fillRect/>
              </a:stretch>
            </p:blipFill>
            <p:spPr bwMode="auto">
              <a:xfrm>
                <a:off x="2331076" y="661965"/>
                <a:ext cx="5653825" cy="3011851"/>
              </a:xfrm>
              <a:prstGeom prst="rect">
                <a:avLst/>
              </a:prstGeom>
              <a:noFill/>
            </p:spPr>
          </p:pic>
          <p:sp>
            <p:nvSpPr>
              <p:cNvPr id="85" name="CasellaDiTesto 84"/>
              <p:cNvSpPr txBox="1"/>
              <p:nvPr/>
            </p:nvSpPr>
            <p:spPr>
              <a:xfrm>
                <a:off x="4843234" y="3221191"/>
                <a:ext cx="3090234" cy="388293"/>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wrap="none" rtlCol="0">
                <a:spAutoFit/>
              </a:bodyPr>
              <a:lstStyle/>
              <a:p>
                <a:pPr algn="just" fontAlgn="base">
                  <a:spcBef>
                    <a:spcPct val="0"/>
                  </a:spcBef>
                  <a:spcAft>
                    <a:spcPct val="0"/>
                  </a:spcAft>
                </a:pPr>
                <a:r>
                  <a:rPr lang="it-IT" sz="11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Gisbet</a:t>
                </a: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a:t>
                </a:r>
                <a:r>
                  <a:rPr lang="it-IT" sz="11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Palmie</a:t>
                </a:r>
                <a:r>
                  <a:rPr lang="it-IT" sz="11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I premi del lavoro</a:t>
                </a:r>
              </a:p>
            </p:txBody>
          </p:sp>
        </p:grpSp>
        <p:pic>
          <p:nvPicPr>
            <p:cNvPr id="77" name="Picture 4" descr="http://imaginaryboys.altervista.org/italiano/nazismo/immagini_big/arte_big/ziegler.jpg"/>
            <p:cNvPicPr>
              <a:picLocks noChangeAspect="1" noChangeArrowheads="1"/>
            </p:cNvPicPr>
            <p:nvPr/>
          </p:nvPicPr>
          <p:blipFill>
            <a:blip r:embed="rId5">
              <a:lum bright="-20000" contrast="-30000"/>
            </a:blip>
            <a:srcRect/>
            <a:stretch>
              <a:fillRect/>
            </a:stretch>
          </p:blipFill>
          <p:spPr bwMode="auto">
            <a:xfrm>
              <a:off x="263917" y="0"/>
              <a:ext cx="2341497" cy="3374124"/>
            </a:xfrm>
            <a:prstGeom prst="rect">
              <a:avLst/>
            </a:prstGeom>
            <a:noFill/>
          </p:spPr>
        </p:pic>
        <p:grpSp>
          <p:nvGrpSpPr>
            <p:cNvPr id="78" name="Gruppo 12"/>
            <p:cNvGrpSpPr/>
            <p:nvPr/>
          </p:nvGrpSpPr>
          <p:grpSpPr>
            <a:xfrm>
              <a:off x="3901472" y="0"/>
              <a:ext cx="3150899" cy="2842146"/>
              <a:chOff x="3901472" y="0"/>
              <a:chExt cx="3150899" cy="2842146"/>
            </a:xfrm>
          </p:grpSpPr>
          <p:pic>
            <p:nvPicPr>
              <p:cNvPr id="82" name="Picture 6" descr="http://imaginaryboys.altervista.org/italiano/nazismo/immagini_big/arte_big/nolde.jpg"/>
              <p:cNvPicPr>
                <a:picLocks noChangeAspect="1" noChangeArrowheads="1"/>
              </p:cNvPicPr>
              <p:nvPr/>
            </p:nvPicPr>
            <p:blipFill>
              <a:blip r:embed="rId6">
                <a:lum bright="-20000" contrast="-30000"/>
              </a:blip>
              <a:srcRect/>
              <a:stretch>
                <a:fillRect/>
              </a:stretch>
            </p:blipFill>
            <p:spPr bwMode="auto">
              <a:xfrm>
                <a:off x="3970584" y="0"/>
                <a:ext cx="3081787" cy="2842146"/>
              </a:xfrm>
              <a:prstGeom prst="rect">
                <a:avLst/>
              </a:prstGeom>
              <a:noFill/>
            </p:spPr>
          </p:pic>
          <p:sp>
            <p:nvSpPr>
              <p:cNvPr id="83" name="CasellaDiTesto 82"/>
              <p:cNvSpPr txBox="1"/>
              <p:nvPr/>
            </p:nvSpPr>
            <p:spPr>
              <a:xfrm>
                <a:off x="3901472" y="2552534"/>
                <a:ext cx="2853666" cy="246221"/>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wrap="none" rtlCol="0">
                <a:spAutoFit/>
              </a:bodyPr>
              <a:lstStyle/>
              <a:p>
                <a:pPr algn="just" fontAlgn="base">
                  <a:spcBef>
                    <a:spcPct val="0"/>
                  </a:spcBef>
                  <a:spcAft>
                    <a:spcPct val="0"/>
                  </a:spcAft>
                </a:pPr>
                <a:r>
                  <a:rPr lang="it-IT" sz="10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BerlinoEmil</a:t>
                </a:r>
                <a:r>
                  <a:rPr lang="it-IT" sz="10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a:t>
                </a:r>
                <a:r>
                  <a:rPr lang="it-IT" sz="10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Nolde</a:t>
                </a:r>
                <a:r>
                  <a:rPr lang="it-IT" sz="10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Natura morta con maschere</a:t>
                </a:r>
              </a:p>
            </p:txBody>
          </p:sp>
        </p:grpSp>
        <p:grpSp>
          <p:nvGrpSpPr>
            <p:cNvPr id="79" name="Gruppo 9"/>
            <p:cNvGrpSpPr/>
            <p:nvPr/>
          </p:nvGrpSpPr>
          <p:grpSpPr>
            <a:xfrm>
              <a:off x="6659825" y="1075234"/>
              <a:ext cx="2484175" cy="4041648"/>
              <a:chOff x="2407455" y="327113"/>
              <a:chExt cx="3961716" cy="5210175"/>
            </a:xfrm>
          </p:grpSpPr>
          <p:pic>
            <p:nvPicPr>
              <p:cNvPr id="80" name="Picture 6" descr="http://imaginaryboys.altervista.org/italiano/nazismo/immagini_big/arte_big/grosz.jpg"/>
              <p:cNvPicPr>
                <a:picLocks noChangeAspect="1" noChangeArrowheads="1"/>
              </p:cNvPicPr>
              <p:nvPr/>
            </p:nvPicPr>
            <p:blipFill>
              <a:blip r:embed="rId7">
                <a:lum bright="-20000" contrast="-30000"/>
              </a:blip>
              <a:srcRect/>
              <a:stretch>
                <a:fillRect/>
              </a:stretch>
            </p:blipFill>
            <p:spPr bwMode="auto">
              <a:xfrm>
                <a:off x="2407455" y="327113"/>
                <a:ext cx="3876675" cy="5210175"/>
              </a:xfrm>
              <a:prstGeom prst="rect">
                <a:avLst/>
              </a:prstGeom>
              <a:noFill/>
            </p:spPr>
          </p:pic>
          <p:sp>
            <p:nvSpPr>
              <p:cNvPr id="81" name="CasellaDiTesto 80"/>
              <p:cNvSpPr txBox="1"/>
              <p:nvPr/>
            </p:nvSpPr>
            <p:spPr>
              <a:xfrm>
                <a:off x="2459864" y="5151551"/>
                <a:ext cx="3909307" cy="317409"/>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wrap="none" rtlCol="0">
                <a:spAutoFit/>
              </a:bodyPr>
              <a:lstStyle/>
              <a:p>
                <a:pPr algn="just" fontAlgn="base">
                  <a:spcBef>
                    <a:spcPct val="0"/>
                  </a:spcBef>
                  <a:spcAft>
                    <a:spcPct val="0"/>
                  </a:spcAft>
                </a:pPr>
                <a:r>
                  <a:rPr lang="it-IT" sz="10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George </a:t>
                </a:r>
                <a:r>
                  <a:rPr lang="it-IT" sz="10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Grotz</a:t>
                </a:r>
                <a:r>
                  <a:rPr lang="it-IT" sz="10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Scena di strada a Berlino</a:t>
                </a:r>
              </a:p>
            </p:txBody>
          </p:sp>
        </p:grpSp>
      </p:grpSp>
      <p:sp>
        <p:nvSpPr>
          <p:cNvPr id="4" name="Freeform 3"/>
          <p:cNvSpPr>
            <a:spLocks/>
          </p:cNvSpPr>
          <p:nvPr/>
        </p:nvSpPr>
        <p:spPr bwMode="auto">
          <a:xfrm rot="16714346">
            <a:off x="2407898" y="2985348"/>
            <a:ext cx="9768035" cy="684222"/>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F2EC00">
                  <a:alpha val="46000"/>
                </a:srgbClr>
              </a:gs>
              <a:gs pos="23000">
                <a:srgbClr val="FFFF00">
                  <a:alpha val="87000"/>
                </a:srgbClr>
              </a:gs>
              <a:gs pos="52000">
                <a:srgbClr val="FFFF00">
                  <a:alpha val="37000"/>
                </a:srgbClr>
              </a:gs>
            </a:gsLst>
            <a:lin ang="15300000" scaled="0"/>
          </a:gradFill>
          <a:ln w="635000" cap="flat" cmpd="sng">
            <a:gradFill flip="none" rotWithShape="1">
              <a:gsLst>
                <a:gs pos="67000">
                  <a:srgbClr val="F2EC00">
                    <a:alpha val="76000"/>
                  </a:srgbClr>
                </a:gs>
                <a:gs pos="23000">
                  <a:srgbClr val="FFFF00">
                    <a:alpha val="83000"/>
                  </a:srgbClr>
                </a:gs>
                <a:gs pos="52000">
                  <a:srgbClr val="FFFF00">
                    <a:alpha val="46000"/>
                  </a:srgbClr>
                </a:gs>
              </a:gsLst>
              <a:lin ang="1530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5" name="Freeform 4"/>
          <p:cNvSpPr>
            <a:spLocks/>
          </p:cNvSpPr>
          <p:nvPr/>
        </p:nvSpPr>
        <p:spPr bwMode="auto">
          <a:xfrm rot="5074407" flipH="1">
            <a:off x="2597718" y="2018090"/>
            <a:ext cx="8470664" cy="3051632"/>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F2EC00">
                  <a:alpha val="46000"/>
                </a:srgbClr>
              </a:gs>
              <a:gs pos="23000">
                <a:srgbClr val="FFFF00">
                  <a:alpha val="87000"/>
                </a:srgbClr>
              </a:gs>
              <a:gs pos="52000">
                <a:srgbClr val="FFFF00">
                  <a:alpha val="37000"/>
                </a:srgbClr>
              </a:gs>
            </a:gsLst>
            <a:lin ang="15300000" scaled="0"/>
          </a:gradFill>
          <a:ln w="635000" cap="flat" cmpd="sng">
            <a:gradFill flip="none" rotWithShape="1">
              <a:gsLst>
                <a:gs pos="67000">
                  <a:srgbClr val="F2EC00">
                    <a:alpha val="76000"/>
                  </a:srgbClr>
                </a:gs>
                <a:gs pos="23000">
                  <a:srgbClr val="FFFF00">
                    <a:alpha val="83000"/>
                  </a:srgbClr>
                </a:gs>
                <a:gs pos="52000">
                  <a:srgbClr val="FFFF00">
                    <a:alpha val="46000"/>
                  </a:srgbClr>
                </a:gs>
              </a:gsLst>
              <a:lin ang="1530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6" name="Freeform 3"/>
          <p:cNvSpPr>
            <a:spLocks/>
          </p:cNvSpPr>
          <p:nvPr/>
        </p:nvSpPr>
        <p:spPr bwMode="auto">
          <a:xfrm rot="21310822">
            <a:off x="-599448" y="-356932"/>
            <a:ext cx="10369392" cy="755967"/>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F2EC00">
                  <a:alpha val="46000"/>
                </a:srgbClr>
              </a:gs>
              <a:gs pos="23000">
                <a:srgbClr val="FFFF00">
                  <a:alpha val="87000"/>
                </a:srgbClr>
              </a:gs>
              <a:gs pos="52000">
                <a:srgbClr val="FFFF00">
                  <a:alpha val="37000"/>
                </a:srgbClr>
              </a:gs>
            </a:gsLst>
            <a:lin ang="15300000" scaled="0"/>
          </a:gradFill>
          <a:ln w="635000" cap="flat" cmpd="sng">
            <a:gradFill flip="none" rotWithShape="1">
              <a:gsLst>
                <a:gs pos="67000">
                  <a:srgbClr val="F2EC00">
                    <a:alpha val="76000"/>
                  </a:srgbClr>
                </a:gs>
                <a:gs pos="23000">
                  <a:srgbClr val="FFFF00">
                    <a:alpha val="83000"/>
                  </a:srgbClr>
                </a:gs>
                <a:gs pos="52000">
                  <a:srgbClr val="FFFF00">
                    <a:alpha val="46000"/>
                  </a:srgbClr>
                </a:gs>
              </a:gsLst>
              <a:lin ang="1530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7" name="Freeform 4"/>
          <p:cNvSpPr>
            <a:spLocks/>
          </p:cNvSpPr>
          <p:nvPr/>
        </p:nvSpPr>
        <p:spPr bwMode="auto">
          <a:xfrm>
            <a:off x="-571628" y="68427"/>
            <a:ext cx="10137419" cy="1289590"/>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F2EC00">
                  <a:alpha val="46000"/>
                </a:srgbClr>
              </a:gs>
              <a:gs pos="23000">
                <a:srgbClr val="FFFF00">
                  <a:alpha val="87000"/>
                </a:srgbClr>
              </a:gs>
              <a:gs pos="52000">
                <a:srgbClr val="FFFF00">
                  <a:alpha val="37000"/>
                </a:srgbClr>
              </a:gs>
            </a:gsLst>
            <a:lin ang="15300000" scaled="0"/>
          </a:gradFill>
          <a:ln w="635000" cap="flat" cmpd="sng">
            <a:gradFill flip="none" rotWithShape="1">
              <a:gsLst>
                <a:gs pos="67000">
                  <a:srgbClr val="F2EC00">
                    <a:alpha val="76000"/>
                  </a:srgbClr>
                </a:gs>
                <a:gs pos="23000">
                  <a:srgbClr val="FFFF00">
                    <a:alpha val="83000"/>
                  </a:srgbClr>
                </a:gs>
                <a:gs pos="52000">
                  <a:srgbClr val="FFFF00">
                    <a:alpha val="46000"/>
                  </a:srgbClr>
                </a:gs>
              </a:gsLst>
              <a:lin ang="15300000" scaled="0"/>
              <a:tileRect/>
            </a:gradFill>
            <a:prstDash val="solid"/>
            <a:round/>
            <a:headEnd/>
            <a:tailEnd/>
          </a:ln>
          <a:effectLst/>
          <a:sp3d prstMaterial="softEdge"/>
        </p:spPr>
        <p:txBody>
          <a:bodyPr vert="horz" wrap="square" lIns="91440" tIns="45720" rIns="91440" bIns="45720" numCol="1" anchor="t" anchorCtr="0" compatLnSpc="1">
            <a:prstTxWarp prst="textNoShape">
              <a:avLst/>
            </a:prstTxWarp>
          </a:bodyPr>
          <a:lstStyle/>
          <a:p>
            <a:endParaRPr lang="it-IT"/>
          </a:p>
        </p:txBody>
      </p:sp>
      <p:sp>
        <p:nvSpPr>
          <p:cNvPr id="8" name="Rectangle 10"/>
          <p:cNvSpPr>
            <a:spLocks noChangeArrowheads="1"/>
          </p:cNvSpPr>
          <p:nvPr/>
        </p:nvSpPr>
        <p:spPr bwMode="auto">
          <a:xfrm>
            <a:off x="643151" y="-371494"/>
            <a:ext cx="1099124" cy="1285894"/>
          </a:xfrm>
          <a:prstGeom prst="rect">
            <a:avLst/>
          </a:prstGeom>
          <a:gradFill rotWithShape="1">
            <a:gsLst>
              <a:gs pos="0">
                <a:srgbClr val="000000">
                  <a:gamma/>
                  <a:shade val="80000"/>
                  <a:invGamma/>
                  <a:alpha val="89999"/>
                </a:srgbClr>
              </a:gs>
              <a:gs pos="100000">
                <a:srgbClr val="000000">
                  <a:alpha val="0"/>
                </a:srgbClr>
              </a:gs>
            </a:gsLst>
            <a:lin ang="5400000" scaled="1"/>
          </a:gradFill>
          <a:ln w="3175" algn="ctr">
            <a:noFill/>
            <a:miter lim="800000"/>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endParaRPr>
          </a:p>
          <a:p>
            <a:pPr lvl="0" algn="ctr" fontAlgn="base">
              <a:spcBef>
                <a:spcPct val="0"/>
              </a:spcBef>
              <a:spcAft>
                <a:spcPct val="0"/>
              </a:spcAft>
            </a:pPr>
            <a:r>
              <a:rPr lang="it-IT" sz="4800" dirty="0" smtClean="0">
                <a:solidFill>
                  <a:schemeClr val="bg1"/>
                </a:solidFill>
                <a:effectLst>
                  <a:glow rad="63500">
                    <a:schemeClr val="tx1">
                      <a:alpha val="40000"/>
                    </a:schemeClr>
                  </a:glow>
                  <a:reflection blurRad="6350" stA="60000" endA="900" endPos="58000" dir="5400000" sy="-100000" algn="bl" rotWithShape="0"/>
                </a:effectLst>
                <a:latin typeface="VTKS  mural" pitchFamily="2" charset="0"/>
              </a:rPr>
              <a:t>Arte</a:t>
            </a:r>
          </a:p>
        </p:txBody>
      </p:sp>
      <p:sp>
        <p:nvSpPr>
          <p:cNvPr id="48" name="Text Box 2"/>
          <p:cNvSpPr txBox="1">
            <a:spLocks noChangeArrowheads="1"/>
          </p:cNvSpPr>
          <p:nvPr/>
        </p:nvSpPr>
        <p:spPr bwMode="auto">
          <a:xfrm>
            <a:off x="3732756" y="1263646"/>
            <a:ext cx="5318647" cy="5401479"/>
          </a:xfrm>
          <a:prstGeom prst="rect">
            <a:avLst/>
          </a:prstGeom>
        </p:spPr>
        <p:txBody>
          <a:bodyPr vert="horz" wrap="square" lIns="91440" tIns="45720" rIns="91440" bIns="45720" numCol="1" anchor="t" anchorCtr="0" compatLnSpc="1">
            <a:prstTxWarp prst="textNoShape">
              <a:avLst/>
            </a:prstTxWarp>
            <a:spAutoFit/>
          </a:bodyPr>
          <a:lstStyle/>
          <a:p>
            <a:pPr algn="just"/>
            <a:r>
              <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Il cardine su cui ruotano la scultura e la pittura nazista è il nudo monumentale classicheggiante. </a:t>
            </a:r>
          </a:p>
          <a:p>
            <a:pPr algn="just"/>
            <a:r>
              <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Eloquente in questo senso la tela Venere e Adone di Arthur </a:t>
            </a:r>
            <a:r>
              <a:rPr lang="it-IT" sz="15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Kampf</a:t>
            </a:r>
            <a:r>
              <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L’opera mostra la volontà di attenersi ai canoni ideologici della pura razza ariana in un universo iconografico formale che vorrebbe ancorarsi all’arte e alla mitologia greco-romane.</a:t>
            </a:r>
          </a:p>
          <a:p>
            <a:pPr algn="just"/>
            <a:r>
              <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Nella pittura di paesaggio, come nei manifesti di propaganda, i “valori” dell’ideologia nazista vengono evocati attraverso la rappresentazione idilliaca del lavoro rurale.</a:t>
            </a:r>
          </a:p>
          <a:p>
            <a:pPr algn="just"/>
            <a:r>
              <a:rPr lang="it-IT" sz="1500" i="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Tutto questo blaterare artistico e culturale di cubisti, futuristi e dadaisti e simili non è sano in termini razziali né tollerabile né in termini nazionali.</a:t>
            </a:r>
          </a:p>
          <a:p>
            <a:pPr algn="just"/>
            <a:r>
              <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Questa frase di Hitler riassume l’avversione profonda del nazismo per l’arte contemporanea. Gli esponenti più in vista del nazismo hanno un netto rifiuto a tutte le espressioni che non possono essere ricondotte a un gusto propagandistico e all’idea di purezza razziale.</a:t>
            </a:r>
          </a:p>
          <a:p>
            <a:pPr algn="just"/>
            <a:r>
              <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I movimenti dell'arte moderna, senza distinzioni, furono presto definiti "degenerati" e "corrotti". I nazisti volevano dimostrare che i pittori astratti contemporanei e gli espressionisti trasmettevano valori che avrebbero ostacolato il ritorno della Germania alla supremazia in Europa</a:t>
            </a:r>
          </a:p>
        </p:txBody>
      </p:sp>
      <p:sp>
        <p:nvSpPr>
          <p:cNvPr id="57" name="CasellaDiTesto 56"/>
          <p:cNvSpPr txBox="1"/>
          <p:nvPr/>
        </p:nvSpPr>
        <p:spPr>
          <a:xfrm>
            <a:off x="4031145" y="763438"/>
            <a:ext cx="4876801" cy="507831"/>
          </a:xfrm>
          <a:prstGeom prst="rect">
            <a:avLst/>
          </a:prstGeom>
          <a:noFill/>
        </p:spPr>
        <p:txBody>
          <a:bodyPr wrap="square" rtlCol="0">
            <a:spAutoFit/>
          </a:bodyPr>
          <a:lstStyle/>
          <a:p>
            <a:pPr algn="ctr"/>
            <a:r>
              <a:rPr lang="it-IT" sz="2200" dirty="0" smtClean="0">
                <a:solidFill>
                  <a:schemeClr val="bg1"/>
                </a:solidFill>
                <a:effectLst>
                  <a:glow rad="101600">
                    <a:schemeClr val="tx1">
                      <a:alpha val="60000"/>
                    </a:schemeClr>
                  </a:glow>
                </a:effectLst>
                <a:latin typeface="You Are Loved" pitchFamily="2" charset="0"/>
              </a:rPr>
              <a:t>L</a:t>
            </a:r>
            <a:r>
              <a:rPr lang="it-IT" sz="2600" dirty="0" smtClean="0">
                <a:solidFill>
                  <a:schemeClr val="bg1"/>
                </a:solidFill>
                <a:effectLst>
                  <a:glow rad="101600">
                    <a:schemeClr val="tx1">
                      <a:alpha val="60000"/>
                    </a:schemeClr>
                  </a:glow>
                </a:effectLst>
                <a:latin typeface="You Are Loved" pitchFamily="2" charset="0"/>
              </a:rPr>
              <a:t>’Arte</a:t>
            </a:r>
            <a:r>
              <a:rPr lang="it-IT" sz="2700" dirty="0" smtClean="0">
                <a:solidFill>
                  <a:schemeClr val="bg1"/>
                </a:solidFill>
                <a:effectLst>
                  <a:glow rad="101600">
                    <a:schemeClr val="tx1">
                      <a:alpha val="60000"/>
                    </a:schemeClr>
                  </a:glow>
                </a:effectLst>
                <a:latin typeface="You Are Loved" pitchFamily="2" charset="0"/>
              </a:rPr>
              <a:t> </a:t>
            </a:r>
            <a:r>
              <a:rPr lang="it-IT" sz="2600" dirty="0" smtClean="0">
                <a:solidFill>
                  <a:schemeClr val="bg1"/>
                </a:solidFill>
                <a:effectLst>
                  <a:glow rad="101600">
                    <a:schemeClr val="tx1">
                      <a:alpha val="60000"/>
                    </a:schemeClr>
                  </a:glow>
                </a:effectLst>
                <a:latin typeface="You Are Loved" pitchFamily="2" charset="0"/>
              </a:rPr>
              <a:t>Nazista</a:t>
            </a:r>
            <a:endParaRPr lang="it-IT" sz="2600" dirty="0">
              <a:solidFill>
                <a:schemeClr val="bg1"/>
              </a:solidFill>
              <a:effectLst>
                <a:glow rad="101600">
                  <a:schemeClr val="tx1">
                    <a:alpha val="60000"/>
                  </a:schemeClr>
                </a:glow>
              </a:effectLst>
              <a:latin typeface="You Are Loved" pitchFamily="2" charset="0"/>
            </a:endParaRPr>
          </a:p>
        </p:txBody>
      </p:sp>
      <p:grpSp>
        <p:nvGrpSpPr>
          <p:cNvPr id="87" name="Gruppo 86"/>
          <p:cNvGrpSpPr/>
          <p:nvPr/>
        </p:nvGrpSpPr>
        <p:grpSpPr>
          <a:xfrm>
            <a:off x="406157" y="1928981"/>
            <a:ext cx="2928918" cy="3688114"/>
            <a:chOff x="406157" y="1928981"/>
            <a:chExt cx="2928918" cy="3688114"/>
          </a:xfrm>
        </p:grpSpPr>
        <p:pic>
          <p:nvPicPr>
            <p:cNvPr id="72" name="Picture 2"/>
            <p:cNvPicPr>
              <a:picLocks noChangeAspect="1" noChangeArrowheads="1"/>
            </p:cNvPicPr>
            <p:nvPr/>
          </p:nvPicPr>
          <p:blipFill>
            <a:blip r:embed="rId2"/>
            <a:srcRect l="8055" t="29754" r="59595" b="20070"/>
            <a:stretch>
              <a:fillRect/>
            </a:stretch>
          </p:blipFill>
          <p:spPr bwMode="auto">
            <a:xfrm>
              <a:off x="406157" y="1928981"/>
              <a:ext cx="2928918" cy="3407108"/>
            </a:xfrm>
            <a:prstGeom prst="rect">
              <a:avLst/>
            </a:prstGeom>
            <a:noFill/>
            <a:effectLst>
              <a:glow rad="228600">
                <a:srgbClr val="000000">
                  <a:alpha val="40000"/>
                </a:srgbClr>
              </a:glow>
              <a:outerShdw blurRad="495300" dist="50800" dir="5400000" sx="115000" sy="115000" algn="ctr" rotWithShape="0">
                <a:schemeClr val="tx1">
                  <a:alpha val="55000"/>
                </a:schemeClr>
              </a:outerShdw>
            </a:effectLst>
          </p:spPr>
        </p:pic>
        <p:sp>
          <p:nvSpPr>
            <p:cNvPr id="86" name="CasellaDiTesto 85"/>
            <p:cNvSpPr txBox="1"/>
            <p:nvPr/>
          </p:nvSpPr>
          <p:spPr>
            <a:xfrm>
              <a:off x="741012" y="5340096"/>
              <a:ext cx="2259208" cy="276999"/>
            </a:xfrm>
            <a:prstGeom prst="rect">
              <a:avLst/>
            </a:prstGeom>
            <a:noFill/>
            <a:effectLst>
              <a:glow rad="228600">
                <a:srgbClr val="000000">
                  <a:alpha val="40000"/>
                </a:srgbClr>
              </a:glow>
              <a:outerShdw blurRad="495300" dist="50800" dir="5400000" sx="115000" sy="115000" algn="ctr" rotWithShape="0">
                <a:schemeClr val="tx1">
                  <a:alpha val="55000"/>
                </a:schemeClr>
              </a:outerShdw>
            </a:effectLst>
          </p:spPr>
          <p:txBody>
            <a:bodyPr wrap="none" rtlCol="0">
              <a:spAutoFit/>
            </a:bodyPr>
            <a:lstStyle/>
            <a:p>
              <a:r>
                <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Venere e Adone. Arthur </a:t>
              </a:r>
              <a:r>
                <a:rPr lang="it-IT" sz="12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Kampf</a:t>
              </a:r>
              <a:endParaRPr lang="it-IT" sz="12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endParaRPr>
            </a:p>
          </p:txBody>
        </p:sp>
      </p:grpSp>
      <p:grpSp>
        <p:nvGrpSpPr>
          <p:cNvPr id="52" name="Gruppo 51"/>
          <p:cNvGrpSpPr/>
          <p:nvPr/>
        </p:nvGrpSpPr>
        <p:grpSpPr>
          <a:xfrm>
            <a:off x="2191448" y="100208"/>
            <a:ext cx="6877396" cy="190800"/>
            <a:chOff x="1008042" y="7113998"/>
            <a:chExt cx="6877396" cy="190800"/>
          </a:xfrm>
          <a:effectLst>
            <a:reflection blurRad="6350" stA="50000" endA="300" endPos="90000" dist="50800" dir="5400000" sy="-100000" algn="bl" rotWithShape="0"/>
          </a:effectLst>
        </p:grpSpPr>
        <p:sp>
          <p:nvSpPr>
            <p:cNvPr id="53"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8" action="ppaction://hlinksldjump"/>
                </a:rPr>
                <a:t>I</a:t>
              </a: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8" action="ppaction://hlinksldjump"/>
                </a:rPr>
                <a:t>ntro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4" name="AutoShape 17">
              <a:hlinkClick r:id="rId9"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0" action="ppaction://hlinksldjump"/>
                </a:rPr>
                <a:t>Scienze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5" name="AutoShape 18">
              <a:hlinkClick r:id="rId9"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1" action="ppaction://hlinksldjump"/>
                </a:rPr>
                <a:t>Latino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6"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2" action="ppaction://hlinksldjump"/>
                </a:rPr>
                <a:t>Arte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8"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00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3" action="ppaction://hlinksldjump"/>
                </a:rPr>
                <a:t>Questione</a:t>
              </a: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3" action="ppaction://hlinksldjump"/>
                </a:rPr>
                <a:t> </a:t>
              </a:r>
              <a:r>
                <a:rPr lang="it-IT" sz="10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3" action="ppaction://hlinksldjump"/>
                </a:rPr>
                <a:t>Tibet</a:t>
              </a:r>
              <a:endParaRPr kumimoji="0" lang="it-IT" sz="10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59"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4" action="ppaction://hlinksldjump"/>
                </a:rPr>
                <a:t>Filosofia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60"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5" action="ppaction://hlinksldjump"/>
                </a:rPr>
                <a:t>Storia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88"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6" action="ppaction://hlinksldjump"/>
                </a:rPr>
                <a:t>Italiano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89"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7" action="ppaction://hlinksldjump"/>
                </a:rPr>
                <a:t>Inglese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sp>
          <p:nvSpPr>
            <p:cNvPr id="90"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hlinkClick r:id="rId18" action="ppaction://hlinksldjump"/>
                </a:rPr>
                <a:t>Ed. Fisica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reflection blurRad="6350" stA="55000" endA="50" endPos="85000" dir="5400000" sy="-100000" algn="bl" rotWithShape="0"/>
                </a:effectLst>
                <a:latin typeface="Arial" pitchFamily="34" charset="0"/>
                <a:cs typeface="Arial" pitchFamily="34" charset="0"/>
              </a:endParaRPr>
            </a:p>
          </p:txBody>
        </p:sp>
      </p:grpSp>
      <p:sp>
        <p:nvSpPr>
          <p:cNvPr id="91" name="CasellaDiTesto 90">
            <a:hlinkClick r:id="rId12" action="ppaction://hlinksldjump"/>
          </p:cNvPr>
          <p:cNvSpPr txBox="1"/>
          <p:nvPr/>
        </p:nvSpPr>
        <p:spPr>
          <a:xfrm>
            <a:off x="42204" y="6492631"/>
            <a:ext cx="2148922" cy="323165"/>
          </a:xfrm>
          <a:prstGeom prst="rect">
            <a:avLst/>
          </a:prstGeom>
        </p:spPr>
        <p:txBody>
          <a:bodyPr wrap="none" rtlCol="0">
            <a:spAutoFit/>
          </a:bodyPr>
          <a:lstStyle/>
          <a:p>
            <a:pPr algn="just">
              <a:buFont typeface="Arial" pitchFamily="34" charset="0"/>
              <a:buChar char="◄"/>
            </a:pPr>
            <a:r>
              <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12" action="ppaction://hlinksldjump"/>
              </a:rPr>
              <a:t>L’arte e il Fascismo</a:t>
            </a:r>
            <a:endParaRPr lang="it-IT" sz="1500" b="1"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hlinkClick r:id="rId8" action="ppaction://hlinksldjump"/>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000"/>
                                        <p:tgtEl>
                                          <p:spTgt spid="41"/>
                                        </p:tgtEl>
                                      </p:cBhvr>
                                    </p:animEffect>
                                  </p:childTnLst>
                                </p:cTn>
                              </p:par>
                            </p:childTnLst>
                          </p:cTn>
                        </p:par>
                        <p:par>
                          <p:cTn id="8" fill="hold">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upRight)">
                                      <p:cBhvr>
                                        <p:cTn id="17" dur="500"/>
                                        <p:tgtEl>
                                          <p:spTgt spid="6"/>
                                        </p:tgtEl>
                                      </p:cBhvr>
                                    </p:animEffect>
                                  </p:childTnLst>
                                </p:cTn>
                              </p:par>
                            </p:childTnLst>
                          </p:cTn>
                        </p:par>
                        <p:par>
                          <p:cTn id="18" fill="hold">
                            <p:stCondLst>
                              <p:cond delay="3000"/>
                            </p:stCondLst>
                            <p:childTnLst>
                              <p:par>
                                <p:cTn id="19" presetID="18" presetClass="entr" presetSubtype="3"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upRight)">
                                      <p:cBhvr>
                                        <p:cTn id="21" dur="500"/>
                                        <p:tgtEl>
                                          <p:spTgt spid="7"/>
                                        </p:tgtEl>
                                      </p:cBhvr>
                                    </p:animEffect>
                                  </p:childTnLst>
                                </p:cTn>
                              </p:par>
                            </p:childTnLst>
                          </p:cTn>
                        </p:par>
                        <p:par>
                          <p:cTn id="22" fill="hold">
                            <p:stCondLst>
                              <p:cond delay="3500"/>
                            </p:stCondLst>
                            <p:childTnLst>
                              <p:par>
                                <p:cTn id="23" presetID="18" presetClass="entr" presetSubtype="1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500"/>
                                        <p:tgtEl>
                                          <p:spTgt spid="5"/>
                                        </p:tgtEl>
                                      </p:cBhvr>
                                    </p:animEffect>
                                  </p:childTnLst>
                                </p:cTn>
                              </p:par>
                            </p:childTnLst>
                          </p:cTn>
                        </p:par>
                        <p:par>
                          <p:cTn id="26" fill="hold">
                            <p:stCondLst>
                              <p:cond delay="4000"/>
                            </p:stCondLst>
                            <p:childTnLst>
                              <p:par>
                                <p:cTn id="27" presetID="18" presetClass="entr" presetSubtype="12"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childTnLst>
                          </p:cTn>
                        </p:par>
                        <p:par>
                          <p:cTn id="30" fill="hold">
                            <p:stCondLst>
                              <p:cond delay="45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57"/>
                                        </p:tgtEl>
                                        <p:attrNameLst>
                                          <p:attrName>style.visibility</p:attrName>
                                        </p:attrNameLst>
                                      </p:cBhvr>
                                      <p:to>
                                        <p:strVal val="visible"/>
                                      </p:to>
                                    </p:set>
                                    <p:anim calcmode="discrete" valueType="clr">
                                      <p:cBhvr override="childStyle">
                                        <p:cTn id="33" dur="80"/>
                                        <p:tgtEl>
                                          <p:spTgt spid="57"/>
                                        </p:tgtEl>
                                        <p:attrNameLst>
                                          <p:attrName>style.color</p:attrName>
                                        </p:attrNameLst>
                                      </p:cBhvr>
                                      <p:tavLst>
                                        <p:tav tm="0">
                                          <p:val>
                                            <p:clrVal>
                                              <a:srgbClr val="FFCC00"/>
                                            </p:clrVal>
                                          </p:val>
                                        </p:tav>
                                        <p:tav tm="50000">
                                          <p:val>
                                            <p:clrVal>
                                              <a:srgbClr val="FFFF00"/>
                                            </p:clrVal>
                                          </p:val>
                                        </p:tav>
                                      </p:tavLst>
                                    </p:anim>
                                    <p:anim calcmode="discrete" valueType="clr">
                                      <p:cBhvr>
                                        <p:cTn id="34" dur="80"/>
                                        <p:tgtEl>
                                          <p:spTgt spid="57"/>
                                        </p:tgtEl>
                                        <p:attrNameLst>
                                          <p:attrName>fillcolor</p:attrName>
                                        </p:attrNameLst>
                                      </p:cBhvr>
                                      <p:tavLst>
                                        <p:tav tm="0">
                                          <p:val>
                                            <p:clrVal>
                                              <a:schemeClr val="accent2"/>
                                            </p:clrVal>
                                          </p:val>
                                        </p:tav>
                                        <p:tav tm="50000">
                                          <p:val>
                                            <p:clrVal>
                                              <a:schemeClr val="hlink"/>
                                            </p:clrVal>
                                          </p:val>
                                        </p:tav>
                                      </p:tavLst>
                                    </p:anim>
                                    <p:set>
                                      <p:cBhvr>
                                        <p:cTn id="35" dur="80"/>
                                        <p:tgtEl>
                                          <p:spTgt spid="57"/>
                                        </p:tgtEl>
                                        <p:attrNameLst>
                                          <p:attrName>fill.type</p:attrName>
                                        </p:attrNameLst>
                                      </p:cBhvr>
                                      <p:to>
                                        <p:strVal val="solid"/>
                                      </p:to>
                                    </p:set>
                                  </p:childTnLst>
                                </p:cTn>
                              </p:par>
                            </p:childTnLst>
                          </p:cTn>
                        </p:par>
                        <p:par>
                          <p:cTn id="36" fill="hold">
                            <p:stCondLst>
                              <p:cond delay="5060"/>
                            </p:stCondLst>
                            <p:childTnLst>
                              <p:par>
                                <p:cTn id="37" presetID="29" presetClass="entr" presetSubtype="0"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ppt_x</p:attrName>
                                        </p:attrNameLst>
                                      </p:cBhvr>
                                      <p:tavLst>
                                        <p:tav tm="0">
                                          <p:val>
                                            <p:strVal val="#ppt_x-.2"/>
                                          </p:val>
                                        </p:tav>
                                        <p:tav tm="100000">
                                          <p:val>
                                            <p:strVal val="#ppt_x"/>
                                          </p:val>
                                        </p:tav>
                                      </p:tavLst>
                                    </p:anim>
                                    <p:anim calcmode="lin" valueType="num">
                                      <p:cBhvr>
                                        <p:cTn id="40" dur="5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41" dur="500"/>
                                        <p:tgtEl>
                                          <p:spTgt spid="48"/>
                                        </p:tgtEl>
                                      </p:cBhvr>
                                    </p:animEffect>
                                  </p:childTnLst>
                                </p:cTn>
                              </p:par>
                            </p:childTnLst>
                          </p:cTn>
                        </p:par>
                        <p:par>
                          <p:cTn id="42" fill="hold">
                            <p:stCondLst>
                              <p:cond delay="5560"/>
                            </p:stCondLst>
                            <p:childTnLst>
                              <p:par>
                                <p:cTn id="43" presetID="10" presetClass="entr" presetSubtype="0" fill="hold"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fade">
                                      <p:cBhvr>
                                        <p:cTn id="45" dur="2000"/>
                                        <p:tgtEl>
                                          <p:spTgt spid="87"/>
                                        </p:tgtEl>
                                      </p:cBhvr>
                                    </p:animEffect>
                                  </p:childTnLst>
                                </p:cTn>
                              </p:par>
                            </p:childTnLst>
                          </p:cTn>
                        </p:par>
                        <p:par>
                          <p:cTn id="46" fill="hold">
                            <p:stCondLst>
                              <p:cond delay="7560"/>
                            </p:stCondLst>
                            <p:childTnLst>
                              <p:par>
                                <p:cTn id="47" presetID="10" presetClass="entr" presetSubtype="0" fill="hold"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fade">
                                      <p:cBhvr>
                                        <p:cTn id="49" dur="2000"/>
                                        <p:tgtEl>
                                          <p:spTgt spid="73"/>
                                        </p:tgtEl>
                                      </p:cBhvr>
                                    </p:animEffect>
                                  </p:childTnLst>
                                </p:cTn>
                              </p:par>
                            </p:childTnLst>
                          </p:cTn>
                        </p:par>
                        <p:par>
                          <p:cTn id="50" fill="hold">
                            <p:stCondLst>
                              <p:cond delay="9560"/>
                            </p:stCondLst>
                            <p:childTnLst>
                              <p:par>
                                <p:cTn id="51" presetID="47" presetClass="entr" presetSubtype="0" fill="hold" nodeType="after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1000"/>
                                        <p:tgtEl>
                                          <p:spTgt spid="52"/>
                                        </p:tgtEl>
                                      </p:cBhvr>
                                    </p:animEffect>
                                    <p:anim calcmode="lin" valueType="num">
                                      <p:cBhvr>
                                        <p:cTn id="54" dur="1000" fill="hold"/>
                                        <p:tgtEl>
                                          <p:spTgt spid="52"/>
                                        </p:tgtEl>
                                        <p:attrNameLst>
                                          <p:attrName>ppt_x</p:attrName>
                                        </p:attrNameLst>
                                      </p:cBhvr>
                                      <p:tavLst>
                                        <p:tav tm="0">
                                          <p:val>
                                            <p:strVal val="#ppt_x"/>
                                          </p:val>
                                        </p:tav>
                                        <p:tav tm="100000">
                                          <p:val>
                                            <p:strVal val="#ppt_x"/>
                                          </p:val>
                                        </p:tav>
                                      </p:tavLst>
                                    </p:anim>
                                    <p:anim calcmode="lin" valueType="num">
                                      <p:cBhvr>
                                        <p:cTn id="55" dur="1000" fill="hold"/>
                                        <p:tgtEl>
                                          <p:spTgt spid="52"/>
                                        </p:tgtEl>
                                        <p:attrNameLst>
                                          <p:attrName>ppt_y</p:attrName>
                                        </p:attrNameLst>
                                      </p:cBhvr>
                                      <p:tavLst>
                                        <p:tav tm="0">
                                          <p:val>
                                            <p:strVal val="#ppt_y-.1"/>
                                          </p:val>
                                        </p:tav>
                                        <p:tav tm="100000">
                                          <p:val>
                                            <p:strVal val="#ppt_y"/>
                                          </p:val>
                                        </p:tav>
                                      </p:tavLst>
                                    </p:anim>
                                  </p:childTnLst>
                                </p:cTn>
                              </p:par>
                            </p:childTnLst>
                          </p:cTn>
                        </p:par>
                        <p:par>
                          <p:cTn id="56" fill="hold">
                            <p:stCondLst>
                              <p:cond delay="10560"/>
                            </p:stCondLst>
                            <p:childTnLst>
                              <p:par>
                                <p:cTn id="57" presetID="10" presetClass="entr" presetSubtype="0" fill="hold" grpId="0" nodeType="afterEffect">
                                  <p:stCondLst>
                                    <p:cond delay="0"/>
                                  </p:stCondLst>
                                  <p:childTnLst>
                                    <p:set>
                                      <p:cBhvr>
                                        <p:cTn id="58" dur="1" fill="hold">
                                          <p:stCondLst>
                                            <p:cond delay="0"/>
                                          </p:stCondLst>
                                        </p:cTn>
                                        <p:tgtEl>
                                          <p:spTgt spid="91"/>
                                        </p:tgtEl>
                                        <p:attrNameLst>
                                          <p:attrName>style.visibility</p:attrName>
                                        </p:attrNameLst>
                                      </p:cBhvr>
                                      <p:to>
                                        <p:strVal val="visible"/>
                                      </p:to>
                                    </p:set>
                                    <p:animEffect transition="in" filter="fade">
                                      <p:cBhvr>
                                        <p:cTn id="59" dur="20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57" grpId="0"/>
      <p:bldP spid="9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olo 54"/>
          <p:cNvSpPr>
            <a:spLocks noGrp="1"/>
          </p:cNvSpPr>
          <p:nvPr>
            <p:ph type="title"/>
          </p:nvPr>
        </p:nvSpPr>
        <p:spPr/>
        <p:txBody>
          <a:bodyPr/>
          <a:lstStyle/>
          <a:p>
            <a:r>
              <a:rPr lang="it-IT" dirty="0" smtClean="0"/>
              <a:t>Filosofia</a:t>
            </a:r>
            <a:endParaRPr lang="it-IT" dirty="0"/>
          </a:p>
        </p:txBody>
      </p:sp>
      <p:grpSp>
        <p:nvGrpSpPr>
          <p:cNvPr id="41" name="Gruppo 40"/>
          <p:cNvGrpSpPr/>
          <p:nvPr/>
        </p:nvGrpSpPr>
        <p:grpSpPr>
          <a:xfrm>
            <a:off x="0" y="0"/>
            <a:ext cx="9144000" cy="6858000"/>
            <a:chOff x="0" y="0"/>
            <a:chExt cx="9144000" cy="6858000"/>
          </a:xfrm>
        </p:grpSpPr>
        <p:pic>
          <p:nvPicPr>
            <p:cNvPr id="42" name="Picture 12" descr="http://personales.ya.com/muntanya/textos/imatges/heidegger.jpg"/>
            <p:cNvPicPr>
              <a:picLocks noChangeAspect="1" noChangeArrowheads="1"/>
            </p:cNvPicPr>
            <p:nvPr/>
          </p:nvPicPr>
          <p:blipFill>
            <a:blip r:embed="rId2">
              <a:lum/>
            </a:blip>
            <a:srcRect/>
            <a:stretch>
              <a:fillRect/>
            </a:stretch>
          </p:blipFill>
          <p:spPr bwMode="auto">
            <a:xfrm>
              <a:off x="0" y="170688"/>
              <a:ext cx="4389120" cy="3083357"/>
            </a:xfrm>
            <a:prstGeom prst="rect">
              <a:avLst/>
            </a:prstGeom>
            <a:noFill/>
          </p:spPr>
        </p:pic>
        <p:pic>
          <p:nvPicPr>
            <p:cNvPr id="43" name="Picture 2" descr="http://www.malaspina.com/jpg/heidegger.jpg"/>
            <p:cNvPicPr>
              <a:picLocks noChangeAspect="1" noChangeArrowheads="1"/>
            </p:cNvPicPr>
            <p:nvPr/>
          </p:nvPicPr>
          <p:blipFill>
            <a:blip r:embed="rId3">
              <a:lum/>
            </a:blip>
            <a:srcRect/>
            <a:stretch>
              <a:fillRect/>
            </a:stretch>
          </p:blipFill>
          <p:spPr bwMode="auto">
            <a:xfrm>
              <a:off x="5174574" y="0"/>
              <a:ext cx="2288708" cy="3145536"/>
            </a:xfrm>
            <a:prstGeom prst="rect">
              <a:avLst/>
            </a:prstGeom>
            <a:noFill/>
          </p:spPr>
        </p:pic>
        <p:pic>
          <p:nvPicPr>
            <p:cNvPr id="44" name="Picture 4" descr="http://www.freewebs.com/m3smg2/MH1950aclip.jpg"/>
            <p:cNvPicPr>
              <a:picLocks noChangeAspect="1" noChangeArrowheads="1"/>
            </p:cNvPicPr>
            <p:nvPr/>
          </p:nvPicPr>
          <p:blipFill>
            <a:blip r:embed="rId4">
              <a:lum/>
            </a:blip>
            <a:srcRect l="6333" t="3998"/>
            <a:stretch>
              <a:fillRect/>
            </a:stretch>
          </p:blipFill>
          <p:spPr bwMode="auto">
            <a:xfrm>
              <a:off x="426720" y="3052318"/>
              <a:ext cx="2715260" cy="3805682"/>
            </a:xfrm>
            <a:prstGeom prst="rect">
              <a:avLst/>
            </a:prstGeom>
            <a:noFill/>
          </p:spPr>
        </p:pic>
        <p:pic>
          <p:nvPicPr>
            <p:cNvPr id="45" name="Picture 8" descr="http://img408.imageshack.us/img408/543/heidegger1968ea5.jpg"/>
            <p:cNvPicPr>
              <a:picLocks noChangeAspect="1" noChangeArrowheads="1"/>
            </p:cNvPicPr>
            <p:nvPr/>
          </p:nvPicPr>
          <p:blipFill>
            <a:blip r:embed="rId5">
              <a:lum/>
            </a:blip>
            <a:srcRect/>
            <a:stretch>
              <a:fillRect/>
            </a:stretch>
          </p:blipFill>
          <p:spPr bwMode="auto">
            <a:xfrm>
              <a:off x="4753105" y="3903091"/>
              <a:ext cx="2777614" cy="2954909"/>
            </a:xfrm>
            <a:prstGeom prst="rect">
              <a:avLst/>
            </a:prstGeom>
            <a:noFill/>
          </p:spPr>
        </p:pic>
        <p:pic>
          <p:nvPicPr>
            <p:cNvPr id="46" name="Picture 10" descr="http://www.pileface.com/sollers/IMG/jpg/Heidegger.jpg"/>
            <p:cNvPicPr>
              <a:picLocks noChangeAspect="1" noChangeArrowheads="1"/>
            </p:cNvPicPr>
            <p:nvPr/>
          </p:nvPicPr>
          <p:blipFill>
            <a:blip r:embed="rId6">
              <a:lum/>
            </a:blip>
            <a:srcRect/>
            <a:stretch>
              <a:fillRect/>
            </a:stretch>
          </p:blipFill>
          <p:spPr bwMode="auto">
            <a:xfrm>
              <a:off x="7274984" y="1712455"/>
              <a:ext cx="1869016" cy="2749817"/>
            </a:xfrm>
            <a:prstGeom prst="rect">
              <a:avLst/>
            </a:prstGeom>
            <a:noFill/>
          </p:spPr>
        </p:pic>
        <p:sp>
          <p:nvSpPr>
            <p:cNvPr id="47" name="Figura a mano libera 46"/>
            <p:cNvSpPr/>
            <p:nvPr/>
          </p:nvSpPr>
          <p:spPr>
            <a:xfrm>
              <a:off x="3238377" y="1957433"/>
              <a:ext cx="2360909" cy="3104758"/>
            </a:xfrm>
            <a:custGeom>
              <a:avLst/>
              <a:gdLst>
                <a:gd name="connsiteX0" fmla="*/ 2743200 w 2743200"/>
                <a:gd name="connsiteY0" fmla="*/ 3594970 h 3607496"/>
                <a:gd name="connsiteX1" fmla="*/ 2743200 w 2743200"/>
                <a:gd name="connsiteY1" fmla="*/ 3469710 h 3607496"/>
                <a:gd name="connsiteX2" fmla="*/ 2079320 w 2743200"/>
                <a:gd name="connsiteY2" fmla="*/ 3281819 h 3607496"/>
                <a:gd name="connsiteX3" fmla="*/ 1866378 w 2743200"/>
                <a:gd name="connsiteY3" fmla="*/ 3081403 h 3607496"/>
                <a:gd name="connsiteX4" fmla="*/ 1841326 w 2743200"/>
                <a:gd name="connsiteY4" fmla="*/ 2943617 h 3607496"/>
                <a:gd name="connsiteX5" fmla="*/ 1841326 w 2743200"/>
                <a:gd name="connsiteY5" fmla="*/ 2868461 h 3607496"/>
                <a:gd name="connsiteX6" fmla="*/ 2430049 w 2743200"/>
                <a:gd name="connsiteY6" fmla="*/ 2417524 h 3607496"/>
                <a:gd name="connsiteX7" fmla="*/ 2279737 w 2743200"/>
                <a:gd name="connsiteY7" fmla="*/ 2129425 h 3607496"/>
                <a:gd name="connsiteX8" fmla="*/ 2505205 w 2743200"/>
                <a:gd name="connsiteY8" fmla="*/ 1816274 h 3607496"/>
                <a:gd name="connsiteX9" fmla="*/ 2592888 w 2743200"/>
                <a:gd name="connsiteY9" fmla="*/ 1615858 h 3607496"/>
                <a:gd name="connsiteX10" fmla="*/ 2592888 w 2743200"/>
                <a:gd name="connsiteY10" fmla="*/ 1465546 h 3607496"/>
                <a:gd name="connsiteX11" fmla="*/ 2379945 w 2743200"/>
                <a:gd name="connsiteY11" fmla="*/ 1139869 h 3607496"/>
                <a:gd name="connsiteX12" fmla="*/ 2404997 w 2743200"/>
                <a:gd name="connsiteY12" fmla="*/ 713984 h 3607496"/>
                <a:gd name="connsiteX13" fmla="*/ 2342367 w 2743200"/>
                <a:gd name="connsiteY13" fmla="*/ 501041 h 3607496"/>
                <a:gd name="connsiteX14" fmla="*/ 2154477 w 2743200"/>
                <a:gd name="connsiteY14" fmla="*/ 325677 h 3607496"/>
                <a:gd name="connsiteX15" fmla="*/ 1916482 w 2743200"/>
                <a:gd name="connsiteY15" fmla="*/ 175365 h 3607496"/>
                <a:gd name="connsiteX16" fmla="*/ 1215025 w 2743200"/>
                <a:gd name="connsiteY16" fmla="*/ 0 h 3607496"/>
                <a:gd name="connsiteX17" fmla="*/ 563671 w 2743200"/>
                <a:gd name="connsiteY17" fmla="*/ 100209 h 3607496"/>
                <a:gd name="connsiteX18" fmla="*/ 225468 w 2743200"/>
                <a:gd name="connsiteY18" fmla="*/ 513567 h 3607496"/>
                <a:gd name="connsiteX19" fmla="*/ 75156 w 2743200"/>
                <a:gd name="connsiteY19" fmla="*/ 876822 h 3607496"/>
                <a:gd name="connsiteX20" fmla="*/ 162838 w 2743200"/>
                <a:gd name="connsiteY20" fmla="*/ 1565754 h 3607496"/>
                <a:gd name="connsiteX21" fmla="*/ 350729 w 2743200"/>
                <a:gd name="connsiteY21" fmla="*/ 2066795 h 3607496"/>
                <a:gd name="connsiteX22" fmla="*/ 288098 w 2743200"/>
                <a:gd name="connsiteY22" fmla="*/ 2292263 h 3607496"/>
                <a:gd name="connsiteX23" fmla="*/ 275572 w 2743200"/>
                <a:gd name="connsiteY23" fmla="*/ 2505206 h 3607496"/>
                <a:gd name="connsiteX24" fmla="*/ 200416 w 2743200"/>
                <a:gd name="connsiteY24" fmla="*/ 2693096 h 3607496"/>
                <a:gd name="connsiteX25" fmla="*/ 0 w 2743200"/>
                <a:gd name="connsiteY25" fmla="*/ 2693096 h 3607496"/>
                <a:gd name="connsiteX26" fmla="*/ 25052 w 2743200"/>
                <a:gd name="connsiteY26" fmla="*/ 3607496 h 3607496"/>
                <a:gd name="connsiteX27" fmla="*/ 2743200 w 2743200"/>
                <a:gd name="connsiteY27" fmla="*/ 3594970 h 3607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43200" h="3607496">
                  <a:moveTo>
                    <a:pt x="2743200" y="3594970"/>
                  </a:moveTo>
                  <a:lnTo>
                    <a:pt x="2743200" y="3469710"/>
                  </a:lnTo>
                  <a:lnTo>
                    <a:pt x="2079320" y="3281819"/>
                  </a:lnTo>
                  <a:lnTo>
                    <a:pt x="1866378" y="3081403"/>
                  </a:lnTo>
                  <a:lnTo>
                    <a:pt x="1841326" y="2943617"/>
                  </a:lnTo>
                  <a:lnTo>
                    <a:pt x="1841326" y="2868461"/>
                  </a:lnTo>
                  <a:lnTo>
                    <a:pt x="2430049" y="2417524"/>
                  </a:lnTo>
                  <a:lnTo>
                    <a:pt x="2279737" y="2129425"/>
                  </a:lnTo>
                  <a:lnTo>
                    <a:pt x="2505205" y="1816274"/>
                  </a:lnTo>
                  <a:lnTo>
                    <a:pt x="2592888" y="1615858"/>
                  </a:lnTo>
                  <a:lnTo>
                    <a:pt x="2592888" y="1465546"/>
                  </a:lnTo>
                  <a:lnTo>
                    <a:pt x="2379945" y="1139869"/>
                  </a:lnTo>
                  <a:lnTo>
                    <a:pt x="2404997" y="713984"/>
                  </a:lnTo>
                  <a:lnTo>
                    <a:pt x="2342367" y="501041"/>
                  </a:lnTo>
                  <a:lnTo>
                    <a:pt x="2154477" y="325677"/>
                  </a:lnTo>
                  <a:lnTo>
                    <a:pt x="1916482" y="175365"/>
                  </a:lnTo>
                  <a:lnTo>
                    <a:pt x="1215025" y="0"/>
                  </a:lnTo>
                  <a:lnTo>
                    <a:pt x="563671" y="100209"/>
                  </a:lnTo>
                  <a:lnTo>
                    <a:pt x="225468" y="513567"/>
                  </a:lnTo>
                  <a:lnTo>
                    <a:pt x="75156" y="876822"/>
                  </a:lnTo>
                  <a:lnTo>
                    <a:pt x="162838" y="1565754"/>
                  </a:lnTo>
                  <a:lnTo>
                    <a:pt x="350729" y="2066795"/>
                  </a:lnTo>
                  <a:lnTo>
                    <a:pt x="288098" y="2292263"/>
                  </a:lnTo>
                  <a:lnTo>
                    <a:pt x="275572" y="2505206"/>
                  </a:lnTo>
                  <a:lnTo>
                    <a:pt x="200416" y="2693096"/>
                  </a:lnTo>
                  <a:lnTo>
                    <a:pt x="0" y="2693096"/>
                  </a:lnTo>
                  <a:lnTo>
                    <a:pt x="25052" y="3607496"/>
                  </a:lnTo>
                  <a:lnTo>
                    <a:pt x="2743200" y="359497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49" name="Picture 6" descr="http://staff.xu.edu/~polt/heidegger/mh.jpg"/>
            <p:cNvPicPr>
              <a:picLocks noChangeAspect="1" noChangeArrowheads="1"/>
            </p:cNvPicPr>
            <p:nvPr/>
          </p:nvPicPr>
          <p:blipFill>
            <a:blip r:embed="rId7">
              <a:clrChange>
                <a:clrFrom>
                  <a:srgbClr val="FFFFFF"/>
                </a:clrFrom>
                <a:clrTo>
                  <a:srgbClr val="FFFFFF">
                    <a:alpha val="0"/>
                  </a:srgbClr>
                </a:clrTo>
              </a:clrChange>
              <a:lum/>
            </a:blip>
            <a:srcRect/>
            <a:stretch>
              <a:fillRect/>
            </a:stretch>
          </p:blipFill>
          <p:spPr bwMode="auto">
            <a:xfrm>
              <a:off x="3131808" y="1898983"/>
              <a:ext cx="2574047" cy="3221658"/>
            </a:xfrm>
            <a:prstGeom prst="rect">
              <a:avLst/>
            </a:prstGeom>
            <a:noFill/>
          </p:spPr>
        </p:pic>
      </p:grpSp>
      <p:grpSp>
        <p:nvGrpSpPr>
          <p:cNvPr id="40" name="Gruppo 39"/>
          <p:cNvGrpSpPr/>
          <p:nvPr/>
        </p:nvGrpSpPr>
        <p:grpSpPr>
          <a:xfrm>
            <a:off x="0" y="0"/>
            <a:ext cx="9144000" cy="6858000"/>
            <a:chOff x="0" y="0"/>
            <a:chExt cx="9144000" cy="6858000"/>
          </a:xfrm>
        </p:grpSpPr>
        <p:pic>
          <p:nvPicPr>
            <p:cNvPr id="33" name="Picture 12" descr="http://personales.ya.com/muntanya/textos/imatges/heidegger.jpg"/>
            <p:cNvPicPr>
              <a:picLocks noChangeAspect="1" noChangeArrowheads="1"/>
            </p:cNvPicPr>
            <p:nvPr/>
          </p:nvPicPr>
          <p:blipFill>
            <a:blip r:embed="rId2">
              <a:lum bright="-20000" contrast="-30000"/>
            </a:blip>
            <a:srcRect/>
            <a:stretch>
              <a:fillRect/>
            </a:stretch>
          </p:blipFill>
          <p:spPr bwMode="auto">
            <a:xfrm>
              <a:off x="0" y="170688"/>
              <a:ext cx="4389120" cy="3083357"/>
            </a:xfrm>
            <a:prstGeom prst="rect">
              <a:avLst/>
            </a:prstGeom>
            <a:noFill/>
          </p:spPr>
        </p:pic>
        <p:pic>
          <p:nvPicPr>
            <p:cNvPr id="34" name="Picture 2" descr="http://www.malaspina.com/jpg/heidegger.jpg"/>
            <p:cNvPicPr>
              <a:picLocks noChangeAspect="1" noChangeArrowheads="1"/>
            </p:cNvPicPr>
            <p:nvPr/>
          </p:nvPicPr>
          <p:blipFill>
            <a:blip r:embed="rId3">
              <a:lum bright="-20000" contrast="-30000"/>
            </a:blip>
            <a:srcRect/>
            <a:stretch>
              <a:fillRect/>
            </a:stretch>
          </p:blipFill>
          <p:spPr bwMode="auto">
            <a:xfrm>
              <a:off x="5174574" y="0"/>
              <a:ext cx="2288708" cy="3145536"/>
            </a:xfrm>
            <a:prstGeom prst="rect">
              <a:avLst/>
            </a:prstGeom>
            <a:noFill/>
          </p:spPr>
        </p:pic>
        <p:pic>
          <p:nvPicPr>
            <p:cNvPr id="35" name="Picture 4" descr="http://www.freewebs.com/m3smg2/MH1950aclip.jpg"/>
            <p:cNvPicPr>
              <a:picLocks noChangeAspect="1" noChangeArrowheads="1"/>
            </p:cNvPicPr>
            <p:nvPr/>
          </p:nvPicPr>
          <p:blipFill>
            <a:blip r:embed="rId4">
              <a:lum bright="-20000" contrast="-30000"/>
            </a:blip>
            <a:srcRect l="6333" t="3998"/>
            <a:stretch>
              <a:fillRect/>
            </a:stretch>
          </p:blipFill>
          <p:spPr bwMode="auto">
            <a:xfrm>
              <a:off x="426720" y="3052318"/>
              <a:ext cx="2715260" cy="3805682"/>
            </a:xfrm>
            <a:prstGeom prst="rect">
              <a:avLst/>
            </a:prstGeom>
            <a:noFill/>
          </p:spPr>
        </p:pic>
        <p:pic>
          <p:nvPicPr>
            <p:cNvPr id="36" name="Picture 8" descr="http://img408.imageshack.us/img408/543/heidegger1968ea5.jpg"/>
            <p:cNvPicPr>
              <a:picLocks noChangeAspect="1" noChangeArrowheads="1"/>
            </p:cNvPicPr>
            <p:nvPr/>
          </p:nvPicPr>
          <p:blipFill>
            <a:blip r:embed="rId5">
              <a:lum bright="-20000" contrast="-30000"/>
            </a:blip>
            <a:srcRect/>
            <a:stretch>
              <a:fillRect/>
            </a:stretch>
          </p:blipFill>
          <p:spPr bwMode="auto">
            <a:xfrm>
              <a:off x="4753105" y="3903091"/>
              <a:ext cx="2777614" cy="2954909"/>
            </a:xfrm>
            <a:prstGeom prst="rect">
              <a:avLst/>
            </a:prstGeom>
            <a:noFill/>
          </p:spPr>
        </p:pic>
        <p:pic>
          <p:nvPicPr>
            <p:cNvPr id="37" name="Picture 10" descr="http://www.pileface.com/sollers/IMG/jpg/Heidegger.jpg"/>
            <p:cNvPicPr>
              <a:picLocks noChangeAspect="1" noChangeArrowheads="1"/>
            </p:cNvPicPr>
            <p:nvPr/>
          </p:nvPicPr>
          <p:blipFill>
            <a:blip r:embed="rId6">
              <a:lum bright="-20000" contrast="-30000"/>
            </a:blip>
            <a:srcRect/>
            <a:stretch>
              <a:fillRect/>
            </a:stretch>
          </p:blipFill>
          <p:spPr bwMode="auto">
            <a:xfrm>
              <a:off x="7274984" y="1712455"/>
              <a:ext cx="1869016" cy="2749817"/>
            </a:xfrm>
            <a:prstGeom prst="rect">
              <a:avLst/>
            </a:prstGeom>
            <a:noFill/>
          </p:spPr>
        </p:pic>
        <p:sp>
          <p:nvSpPr>
            <p:cNvPr id="38" name="Figura a mano libera 37"/>
            <p:cNvSpPr/>
            <p:nvPr/>
          </p:nvSpPr>
          <p:spPr>
            <a:xfrm>
              <a:off x="3238377" y="1957433"/>
              <a:ext cx="2360909" cy="3104758"/>
            </a:xfrm>
            <a:custGeom>
              <a:avLst/>
              <a:gdLst>
                <a:gd name="connsiteX0" fmla="*/ 2743200 w 2743200"/>
                <a:gd name="connsiteY0" fmla="*/ 3594970 h 3607496"/>
                <a:gd name="connsiteX1" fmla="*/ 2743200 w 2743200"/>
                <a:gd name="connsiteY1" fmla="*/ 3469710 h 3607496"/>
                <a:gd name="connsiteX2" fmla="*/ 2079320 w 2743200"/>
                <a:gd name="connsiteY2" fmla="*/ 3281819 h 3607496"/>
                <a:gd name="connsiteX3" fmla="*/ 1866378 w 2743200"/>
                <a:gd name="connsiteY3" fmla="*/ 3081403 h 3607496"/>
                <a:gd name="connsiteX4" fmla="*/ 1841326 w 2743200"/>
                <a:gd name="connsiteY4" fmla="*/ 2943617 h 3607496"/>
                <a:gd name="connsiteX5" fmla="*/ 1841326 w 2743200"/>
                <a:gd name="connsiteY5" fmla="*/ 2868461 h 3607496"/>
                <a:gd name="connsiteX6" fmla="*/ 2430049 w 2743200"/>
                <a:gd name="connsiteY6" fmla="*/ 2417524 h 3607496"/>
                <a:gd name="connsiteX7" fmla="*/ 2279737 w 2743200"/>
                <a:gd name="connsiteY7" fmla="*/ 2129425 h 3607496"/>
                <a:gd name="connsiteX8" fmla="*/ 2505205 w 2743200"/>
                <a:gd name="connsiteY8" fmla="*/ 1816274 h 3607496"/>
                <a:gd name="connsiteX9" fmla="*/ 2592888 w 2743200"/>
                <a:gd name="connsiteY9" fmla="*/ 1615858 h 3607496"/>
                <a:gd name="connsiteX10" fmla="*/ 2592888 w 2743200"/>
                <a:gd name="connsiteY10" fmla="*/ 1465546 h 3607496"/>
                <a:gd name="connsiteX11" fmla="*/ 2379945 w 2743200"/>
                <a:gd name="connsiteY11" fmla="*/ 1139869 h 3607496"/>
                <a:gd name="connsiteX12" fmla="*/ 2404997 w 2743200"/>
                <a:gd name="connsiteY12" fmla="*/ 713984 h 3607496"/>
                <a:gd name="connsiteX13" fmla="*/ 2342367 w 2743200"/>
                <a:gd name="connsiteY13" fmla="*/ 501041 h 3607496"/>
                <a:gd name="connsiteX14" fmla="*/ 2154477 w 2743200"/>
                <a:gd name="connsiteY14" fmla="*/ 325677 h 3607496"/>
                <a:gd name="connsiteX15" fmla="*/ 1916482 w 2743200"/>
                <a:gd name="connsiteY15" fmla="*/ 175365 h 3607496"/>
                <a:gd name="connsiteX16" fmla="*/ 1215025 w 2743200"/>
                <a:gd name="connsiteY16" fmla="*/ 0 h 3607496"/>
                <a:gd name="connsiteX17" fmla="*/ 563671 w 2743200"/>
                <a:gd name="connsiteY17" fmla="*/ 100209 h 3607496"/>
                <a:gd name="connsiteX18" fmla="*/ 225468 w 2743200"/>
                <a:gd name="connsiteY18" fmla="*/ 513567 h 3607496"/>
                <a:gd name="connsiteX19" fmla="*/ 75156 w 2743200"/>
                <a:gd name="connsiteY19" fmla="*/ 876822 h 3607496"/>
                <a:gd name="connsiteX20" fmla="*/ 162838 w 2743200"/>
                <a:gd name="connsiteY20" fmla="*/ 1565754 h 3607496"/>
                <a:gd name="connsiteX21" fmla="*/ 350729 w 2743200"/>
                <a:gd name="connsiteY21" fmla="*/ 2066795 h 3607496"/>
                <a:gd name="connsiteX22" fmla="*/ 288098 w 2743200"/>
                <a:gd name="connsiteY22" fmla="*/ 2292263 h 3607496"/>
                <a:gd name="connsiteX23" fmla="*/ 275572 w 2743200"/>
                <a:gd name="connsiteY23" fmla="*/ 2505206 h 3607496"/>
                <a:gd name="connsiteX24" fmla="*/ 200416 w 2743200"/>
                <a:gd name="connsiteY24" fmla="*/ 2693096 h 3607496"/>
                <a:gd name="connsiteX25" fmla="*/ 0 w 2743200"/>
                <a:gd name="connsiteY25" fmla="*/ 2693096 h 3607496"/>
                <a:gd name="connsiteX26" fmla="*/ 25052 w 2743200"/>
                <a:gd name="connsiteY26" fmla="*/ 3607496 h 3607496"/>
                <a:gd name="connsiteX27" fmla="*/ 2743200 w 2743200"/>
                <a:gd name="connsiteY27" fmla="*/ 3594970 h 3607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43200" h="3607496">
                  <a:moveTo>
                    <a:pt x="2743200" y="3594970"/>
                  </a:moveTo>
                  <a:lnTo>
                    <a:pt x="2743200" y="3469710"/>
                  </a:lnTo>
                  <a:lnTo>
                    <a:pt x="2079320" y="3281819"/>
                  </a:lnTo>
                  <a:lnTo>
                    <a:pt x="1866378" y="3081403"/>
                  </a:lnTo>
                  <a:lnTo>
                    <a:pt x="1841326" y="2943617"/>
                  </a:lnTo>
                  <a:lnTo>
                    <a:pt x="1841326" y="2868461"/>
                  </a:lnTo>
                  <a:lnTo>
                    <a:pt x="2430049" y="2417524"/>
                  </a:lnTo>
                  <a:lnTo>
                    <a:pt x="2279737" y="2129425"/>
                  </a:lnTo>
                  <a:lnTo>
                    <a:pt x="2505205" y="1816274"/>
                  </a:lnTo>
                  <a:lnTo>
                    <a:pt x="2592888" y="1615858"/>
                  </a:lnTo>
                  <a:lnTo>
                    <a:pt x="2592888" y="1465546"/>
                  </a:lnTo>
                  <a:lnTo>
                    <a:pt x="2379945" y="1139869"/>
                  </a:lnTo>
                  <a:lnTo>
                    <a:pt x="2404997" y="713984"/>
                  </a:lnTo>
                  <a:lnTo>
                    <a:pt x="2342367" y="501041"/>
                  </a:lnTo>
                  <a:lnTo>
                    <a:pt x="2154477" y="325677"/>
                  </a:lnTo>
                  <a:lnTo>
                    <a:pt x="1916482" y="175365"/>
                  </a:lnTo>
                  <a:lnTo>
                    <a:pt x="1215025" y="0"/>
                  </a:lnTo>
                  <a:lnTo>
                    <a:pt x="563671" y="100209"/>
                  </a:lnTo>
                  <a:lnTo>
                    <a:pt x="225468" y="513567"/>
                  </a:lnTo>
                  <a:lnTo>
                    <a:pt x="75156" y="876822"/>
                  </a:lnTo>
                  <a:lnTo>
                    <a:pt x="162838" y="1565754"/>
                  </a:lnTo>
                  <a:lnTo>
                    <a:pt x="350729" y="2066795"/>
                  </a:lnTo>
                  <a:lnTo>
                    <a:pt x="288098" y="2292263"/>
                  </a:lnTo>
                  <a:lnTo>
                    <a:pt x="275572" y="2505206"/>
                  </a:lnTo>
                  <a:lnTo>
                    <a:pt x="200416" y="2693096"/>
                  </a:lnTo>
                  <a:lnTo>
                    <a:pt x="0" y="2693096"/>
                  </a:lnTo>
                  <a:lnTo>
                    <a:pt x="25052" y="3607496"/>
                  </a:lnTo>
                  <a:lnTo>
                    <a:pt x="2743200" y="3594970"/>
                  </a:lnTo>
                  <a:close/>
                </a:path>
              </a:pathLst>
            </a:cu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9" name="Picture 6" descr="http://staff.xu.edu/~polt/heidegger/mh.jpg"/>
            <p:cNvPicPr>
              <a:picLocks noChangeAspect="1" noChangeArrowheads="1"/>
            </p:cNvPicPr>
            <p:nvPr/>
          </p:nvPicPr>
          <p:blipFill>
            <a:blip r:embed="rId7">
              <a:clrChange>
                <a:clrFrom>
                  <a:srgbClr val="FFFFFF"/>
                </a:clrFrom>
                <a:clrTo>
                  <a:srgbClr val="FFFFFF">
                    <a:alpha val="0"/>
                  </a:srgbClr>
                </a:clrTo>
              </a:clrChange>
              <a:lum bright="-20000" contrast="-30000"/>
            </a:blip>
            <a:srcRect/>
            <a:stretch>
              <a:fillRect/>
            </a:stretch>
          </p:blipFill>
          <p:spPr bwMode="auto">
            <a:xfrm>
              <a:off x="3131808" y="1898983"/>
              <a:ext cx="2574047" cy="3221658"/>
            </a:xfrm>
            <a:prstGeom prst="rect">
              <a:avLst/>
            </a:prstGeom>
            <a:noFill/>
          </p:spPr>
        </p:pic>
      </p:grpSp>
      <p:sp>
        <p:nvSpPr>
          <p:cNvPr id="4" name="Freeform 3"/>
          <p:cNvSpPr>
            <a:spLocks/>
          </p:cNvSpPr>
          <p:nvPr/>
        </p:nvSpPr>
        <p:spPr bwMode="auto">
          <a:xfrm rot="16714346">
            <a:off x="2407898" y="2985348"/>
            <a:ext cx="9768035" cy="684222"/>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FF66CC">
                  <a:alpha val="74000"/>
                </a:srgbClr>
              </a:gs>
              <a:gs pos="23000">
                <a:srgbClr val="FF33CC">
                  <a:alpha val="75000"/>
                </a:srgbClr>
              </a:gs>
              <a:gs pos="52000">
                <a:srgbClr val="FF66FF">
                  <a:alpha val="48000"/>
                </a:srgbClr>
              </a:gs>
            </a:gsLst>
            <a:lin ang="15600000" scaled="0"/>
          </a:gradFill>
          <a:ln w="635000" cap="flat" cmpd="sng">
            <a:gradFill flip="none" rotWithShape="1">
              <a:gsLst>
                <a:gs pos="67000">
                  <a:srgbClr val="FF66CC">
                    <a:alpha val="58000"/>
                  </a:srgbClr>
                </a:gs>
                <a:gs pos="23000">
                  <a:srgbClr val="FF33CC">
                    <a:alpha val="41000"/>
                  </a:srgbClr>
                </a:gs>
                <a:gs pos="52000">
                  <a:srgbClr val="FF66FF">
                    <a:alpha val="35000"/>
                  </a:srgbClr>
                </a:gs>
              </a:gsLst>
              <a:lin ang="15600000" scaled="0"/>
              <a:tileRect/>
            </a:gradFill>
            <a:prstDash val="solid"/>
            <a:round/>
            <a:headEnd/>
            <a:tailEnd/>
          </a:ln>
          <a:effectLst/>
          <a:scene3d>
            <a:camera prst="orthographicFront"/>
            <a:lightRig rig="threePt" dir="t"/>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5" name="Freeform 4"/>
          <p:cNvSpPr>
            <a:spLocks/>
          </p:cNvSpPr>
          <p:nvPr/>
        </p:nvSpPr>
        <p:spPr bwMode="auto">
          <a:xfrm rot="5074407" flipH="1">
            <a:off x="2597718" y="2018090"/>
            <a:ext cx="8470664" cy="3051632"/>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FF66CC">
                  <a:alpha val="74000"/>
                </a:srgbClr>
              </a:gs>
              <a:gs pos="23000">
                <a:srgbClr val="FF33CC">
                  <a:alpha val="75000"/>
                </a:srgbClr>
              </a:gs>
              <a:gs pos="52000">
                <a:srgbClr val="FF66FF">
                  <a:alpha val="48000"/>
                </a:srgbClr>
              </a:gs>
            </a:gsLst>
            <a:lin ang="15600000" scaled="0"/>
          </a:gradFill>
          <a:ln w="635000" cap="flat" cmpd="sng">
            <a:gradFill flip="none" rotWithShape="1">
              <a:gsLst>
                <a:gs pos="67000">
                  <a:srgbClr val="FF66CC">
                    <a:alpha val="80000"/>
                  </a:srgbClr>
                </a:gs>
                <a:gs pos="23000">
                  <a:srgbClr val="FF33CC">
                    <a:alpha val="65000"/>
                  </a:srgbClr>
                </a:gs>
                <a:gs pos="52000">
                  <a:srgbClr val="FF66FF">
                    <a:alpha val="55000"/>
                  </a:srgbClr>
                </a:gs>
              </a:gsLst>
              <a:lin ang="15600000" scaled="0"/>
              <a:tileRect/>
            </a:gradFill>
            <a:prstDash val="solid"/>
            <a:round/>
            <a:headEnd/>
            <a:tailEnd/>
          </a:ln>
          <a:effectLst/>
          <a:scene3d>
            <a:camera prst="orthographicFront"/>
            <a:lightRig rig="threePt" dir="t"/>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6" name="Freeform 3"/>
          <p:cNvSpPr>
            <a:spLocks/>
          </p:cNvSpPr>
          <p:nvPr/>
        </p:nvSpPr>
        <p:spPr bwMode="auto">
          <a:xfrm rot="21310822">
            <a:off x="-599448" y="-356932"/>
            <a:ext cx="10369392" cy="755967"/>
          </a:xfrm>
          <a:custGeom>
            <a:avLst/>
            <a:gdLst/>
            <a:ahLst/>
            <a:cxnLst>
              <a:cxn ang="0">
                <a:pos x="0" y="408"/>
              </a:cxn>
              <a:cxn ang="0">
                <a:pos x="1996" y="90"/>
              </a:cxn>
              <a:cxn ang="0">
                <a:pos x="4400" y="317"/>
              </a:cxn>
              <a:cxn ang="0">
                <a:pos x="6124" y="0"/>
              </a:cxn>
            </a:cxnLst>
            <a:rect l="0" t="0" r="r" b="b"/>
            <a:pathLst>
              <a:path w="6124" h="408">
                <a:moveTo>
                  <a:pt x="0" y="408"/>
                </a:moveTo>
                <a:cubicBezTo>
                  <a:pt x="631" y="256"/>
                  <a:pt x="1263" y="105"/>
                  <a:pt x="1996" y="90"/>
                </a:cubicBezTo>
                <a:cubicBezTo>
                  <a:pt x="2729" y="75"/>
                  <a:pt x="3712" y="332"/>
                  <a:pt x="4400" y="317"/>
                </a:cubicBezTo>
                <a:cubicBezTo>
                  <a:pt x="5088" y="302"/>
                  <a:pt x="5606" y="151"/>
                  <a:pt x="6124" y="0"/>
                </a:cubicBezTo>
              </a:path>
            </a:pathLst>
          </a:custGeom>
          <a:gradFill>
            <a:gsLst>
              <a:gs pos="67000">
                <a:srgbClr val="FF66CC">
                  <a:alpha val="74000"/>
                </a:srgbClr>
              </a:gs>
              <a:gs pos="23000">
                <a:srgbClr val="FF33CC">
                  <a:alpha val="75000"/>
                </a:srgbClr>
              </a:gs>
              <a:gs pos="52000">
                <a:srgbClr val="FF66FF">
                  <a:alpha val="48000"/>
                </a:srgbClr>
              </a:gs>
            </a:gsLst>
            <a:lin ang="15600000" scaled="0"/>
          </a:gradFill>
          <a:ln w="635000" cap="flat" cmpd="sng">
            <a:gradFill flip="none" rotWithShape="1">
              <a:gsLst>
                <a:gs pos="67000">
                  <a:srgbClr val="FF66CC">
                    <a:alpha val="80000"/>
                  </a:srgbClr>
                </a:gs>
                <a:gs pos="23000">
                  <a:srgbClr val="FF33CC">
                    <a:alpha val="65000"/>
                  </a:srgbClr>
                </a:gs>
                <a:gs pos="52000">
                  <a:srgbClr val="FF66FF">
                    <a:alpha val="55000"/>
                  </a:srgbClr>
                </a:gs>
              </a:gsLst>
              <a:lin ang="15600000" scaled="0"/>
              <a:tileRect/>
            </a:gradFill>
            <a:prstDash val="solid"/>
            <a:round/>
            <a:headEnd/>
            <a:tailEnd/>
          </a:ln>
          <a:effectLst/>
          <a:scene3d>
            <a:camera prst="orthographicFront"/>
            <a:lightRig rig="threePt" dir="t"/>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7" name="Freeform 4"/>
          <p:cNvSpPr>
            <a:spLocks/>
          </p:cNvSpPr>
          <p:nvPr/>
        </p:nvSpPr>
        <p:spPr bwMode="auto">
          <a:xfrm>
            <a:off x="-571628" y="68427"/>
            <a:ext cx="10137419" cy="1289590"/>
          </a:xfrm>
          <a:custGeom>
            <a:avLst/>
            <a:gdLst/>
            <a:ahLst/>
            <a:cxnLst>
              <a:cxn ang="0">
                <a:pos x="0" y="696"/>
              </a:cxn>
              <a:cxn ang="0">
                <a:pos x="2449" y="152"/>
              </a:cxn>
              <a:cxn ang="0">
                <a:pos x="4581" y="15"/>
              </a:cxn>
              <a:cxn ang="0">
                <a:pos x="5987" y="61"/>
              </a:cxn>
            </a:cxnLst>
            <a:rect l="0" t="0" r="r" b="b"/>
            <a:pathLst>
              <a:path w="5987" h="696">
                <a:moveTo>
                  <a:pt x="0" y="696"/>
                </a:moveTo>
                <a:cubicBezTo>
                  <a:pt x="843" y="480"/>
                  <a:pt x="1686" y="265"/>
                  <a:pt x="2449" y="152"/>
                </a:cubicBezTo>
                <a:cubicBezTo>
                  <a:pt x="3212" y="39"/>
                  <a:pt x="3991" y="30"/>
                  <a:pt x="4581" y="15"/>
                </a:cubicBezTo>
                <a:cubicBezTo>
                  <a:pt x="5171" y="0"/>
                  <a:pt x="5579" y="30"/>
                  <a:pt x="5987" y="61"/>
                </a:cubicBezTo>
              </a:path>
            </a:pathLst>
          </a:custGeom>
          <a:gradFill>
            <a:gsLst>
              <a:gs pos="67000">
                <a:srgbClr val="FF66CC">
                  <a:alpha val="74000"/>
                </a:srgbClr>
              </a:gs>
              <a:gs pos="23000">
                <a:srgbClr val="FF33CC">
                  <a:alpha val="75000"/>
                </a:srgbClr>
              </a:gs>
              <a:gs pos="52000">
                <a:srgbClr val="FF66FF">
                  <a:alpha val="48000"/>
                </a:srgbClr>
              </a:gs>
            </a:gsLst>
            <a:lin ang="15600000" scaled="0"/>
          </a:gradFill>
          <a:ln w="635000" cap="flat" cmpd="sng">
            <a:gradFill flip="none" rotWithShape="1">
              <a:gsLst>
                <a:gs pos="67000">
                  <a:srgbClr val="FF66CC">
                    <a:alpha val="80000"/>
                  </a:srgbClr>
                </a:gs>
                <a:gs pos="23000">
                  <a:srgbClr val="FF33CC">
                    <a:alpha val="65000"/>
                  </a:srgbClr>
                </a:gs>
                <a:gs pos="52000">
                  <a:srgbClr val="FF66FF">
                    <a:alpha val="55000"/>
                  </a:srgbClr>
                </a:gs>
              </a:gsLst>
              <a:lin ang="15600000" scaled="0"/>
              <a:tileRect/>
            </a:gradFill>
            <a:prstDash val="solid"/>
            <a:round/>
            <a:headEnd/>
            <a:tailEnd/>
          </a:ln>
          <a:effectLst/>
          <a:scene3d>
            <a:camera prst="orthographicFront"/>
            <a:lightRig rig="threePt" dir="t"/>
          </a:scene3d>
          <a:sp3d prstMaterial="softEdge"/>
        </p:spPr>
        <p:txBody>
          <a:bodyPr vert="horz" wrap="square" lIns="91440" tIns="45720" rIns="91440" bIns="45720" numCol="1" anchor="t" anchorCtr="0" compatLnSpc="1">
            <a:prstTxWarp prst="textNoShape">
              <a:avLst/>
            </a:prstTxWarp>
          </a:bodyPr>
          <a:lstStyle/>
          <a:p>
            <a:endParaRPr lang="it-IT"/>
          </a:p>
        </p:txBody>
      </p:sp>
      <p:sp>
        <p:nvSpPr>
          <p:cNvPr id="8" name="Rectangle 10"/>
          <p:cNvSpPr>
            <a:spLocks noChangeArrowheads="1"/>
          </p:cNvSpPr>
          <p:nvPr/>
        </p:nvSpPr>
        <p:spPr bwMode="auto">
          <a:xfrm>
            <a:off x="615259" y="-296340"/>
            <a:ext cx="1501639" cy="1285894"/>
          </a:xfrm>
          <a:prstGeom prst="rect">
            <a:avLst/>
          </a:prstGeom>
          <a:gradFill rotWithShape="1">
            <a:gsLst>
              <a:gs pos="0">
                <a:srgbClr val="000000">
                  <a:gamma/>
                  <a:shade val="80000"/>
                  <a:invGamma/>
                  <a:alpha val="89999"/>
                </a:srgbClr>
              </a:gs>
              <a:gs pos="100000">
                <a:srgbClr val="000000">
                  <a:alpha val="0"/>
                </a:srgbClr>
              </a:gs>
            </a:gsLst>
            <a:lin ang="5400000" scaled="1"/>
          </a:gradFill>
          <a:ln w="3175" algn="ctr">
            <a:noFill/>
            <a:miter lim="800000"/>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endParaRPr>
          </a:p>
          <a:p>
            <a:pPr lvl="0" algn="ctr" fontAlgn="base">
              <a:spcBef>
                <a:spcPct val="0"/>
              </a:spcBef>
              <a:spcAft>
                <a:spcPct val="0"/>
              </a:spcAft>
            </a:pPr>
            <a:r>
              <a:rPr kumimoji="0" lang="it-IT" sz="4500" b="0" i="0" u="none" strike="noStrike" cap="none" normalizeH="0" baseline="0" dirty="0" smtClean="0">
                <a:ln>
                  <a:noFill/>
                </a:ln>
                <a:solidFill>
                  <a:schemeClr val="bg1"/>
                </a:solidFill>
                <a:effectLst>
                  <a:glow rad="101600">
                    <a:schemeClr val="tx1">
                      <a:alpha val="60000"/>
                    </a:schemeClr>
                  </a:glow>
                  <a:reflection blurRad="6350" stA="60000" endA="900" endPos="58000" dir="5400000" sy="-100000" algn="bl" rotWithShape="0"/>
                </a:effectLst>
                <a:latin typeface="VTKS  mural" pitchFamily="2" charset="0"/>
              </a:rPr>
              <a:t>Filosofia</a:t>
            </a:r>
            <a:endParaRPr kumimoji="0" lang="it-IT" sz="4500" b="0" i="0" u="none" strike="noStrike" cap="none" normalizeH="0" baseline="0" dirty="0" smtClean="0">
              <a:ln>
                <a:noFill/>
              </a:ln>
              <a:solidFill>
                <a:schemeClr val="tx1"/>
              </a:solidFill>
              <a:effectLst>
                <a:glow rad="101600">
                  <a:schemeClr val="tx1">
                    <a:alpha val="60000"/>
                  </a:schemeClr>
                </a:glow>
                <a:reflection blurRad="6350" stA="60000" endA="900" endPos="58000" dir="5400000" sy="-100000" algn="bl" rotWithShape="0"/>
              </a:effectLst>
              <a:latin typeface="Arial" pitchFamily="34" charset="0"/>
            </a:endParaRPr>
          </a:p>
        </p:txBody>
      </p:sp>
      <p:sp>
        <p:nvSpPr>
          <p:cNvPr id="31" name="Rettangolo 30"/>
          <p:cNvSpPr/>
          <p:nvPr/>
        </p:nvSpPr>
        <p:spPr>
          <a:xfrm>
            <a:off x="81419" y="0"/>
            <a:ext cx="2167003" cy="1214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7" name="Picture 14" descr="http://www.filosofico.net/galleria/heidegger7.jpg"/>
          <p:cNvPicPr>
            <a:picLocks noChangeAspect="1" noChangeArrowheads="1"/>
          </p:cNvPicPr>
          <p:nvPr/>
        </p:nvPicPr>
        <p:blipFill>
          <a:blip r:embed="rId8"/>
          <a:srcRect/>
          <a:stretch>
            <a:fillRect/>
          </a:stretch>
        </p:blipFill>
        <p:spPr bwMode="auto">
          <a:xfrm>
            <a:off x="377480" y="2003172"/>
            <a:ext cx="2476754" cy="3620392"/>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pic>
      <p:sp>
        <p:nvSpPr>
          <p:cNvPr id="48" name="Text Box 2"/>
          <p:cNvSpPr txBox="1">
            <a:spLocks noChangeArrowheads="1"/>
          </p:cNvSpPr>
          <p:nvPr/>
        </p:nvSpPr>
        <p:spPr bwMode="auto">
          <a:xfrm>
            <a:off x="3162800" y="1289051"/>
            <a:ext cx="5799595" cy="5170646"/>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vert="horz" wrap="square" lIns="91440" tIns="45720" rIns="91440" bIns="45720" numCol="1" anchor="t" anchorCtr="0" compatLnSpc="1">
            <a:prstTxWarp prst="textNoShape">
              <a:avLst/>
            </a:prstTxWarp>
            <a:spAutoFit/>
          </a:bodyPr>
          <a:lstStyle/>
          <a:p>
            <a:pPr algn="just" fontAlgn="base">
              <a:spcBef>
                <a:spcPct val="0"/>
              </a:spcBef>
              <a:spcAft>
                <a:spcPct val="0"/>
              </a:spcAft>
            </a:pPr>
            <a:r>
              <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Nel 1933 Heidegger viene nominato rettore dell'Università di Friburgo e aderisce al partito nazionalsocialista. In questa occasione egli pronuncia un discorso dal titolo "L'autoaffermazione dell'università tedesca".</a:t>
            </a:r>
          </a:p>
          <a:p>
            <a:pPr algn="just" fontAlgn="base">
              <a:spcBef>
                <a:spcPct val="0"/>
              </a:spcBef>
              <a:spcAft>
                <a:spcPct val="0"/>
              </a:spcAft>
            </a:pPr>
            <a:r>
              <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La sua adesione al Nazionalsocialismo è intrinsecamente filosofica. La rivoluzione nazista viene intesa come una rivoluzione filosofica rivolta a promuovere una nuova concezione della scienza e una nuova pratica "educativa" all'interno dell'università.</a:t>
            </a:r>
          </a:p>
          <a:p>
            <a:pPr algn="just" fontAlgn="base">
              <a:spcBef>
                <a:spcPct val="0"/>
              </a:spcBef>
              <a:spcAft>
                <a:spcPct val="0"/>
              </a:spcAft>
            </a:pPr>
            <a:r>
              <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Nel discorso di rettorato </a:t>
            </a:r>
            <a:r>
              <a:rPr lang="it-IT" sz="15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Heiddeger</a:t>
            </a:r>
            <a:r>
              <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 sostiene che per ridefinire il ruolo dell'università nell'ambito del nuovo stato ed assegnarle una funzione trainante nella creazione del nuovo ordine occorre rifondare il sapere e quindi modellare un nuovo "studente" e un nuovo tipo di docente universitario affinché essi diventino "i capi e i custodi del popolo tedesco" cioè diventino i portatori e gli esecutori del </a:t>
            </a:r>
            <a:r>
              <a:rPr lang="it-IT" sz="1500" dirty="0" err="1"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Führerprinzip</a:t>
            </a:r>
            <a:r>
              <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a:t>
            </a:r>
          </a:p>
          <a:p>
            <a:pPr algn="just" fontAlgn="base">
              <a:spcBef>
                <a:spcPct val="0"/>
              </a:spcBef>
              <a:spcAft>
                <a:spcPct val="0"/>
              </a:spcAft>
            </a:pPr>
            <a:r>
              <a:rPr lang="it-IT" sz="1500" dirty="0" smtClean="0">
                <a:solidFill>
                  <a:srgbClr val="FFFFFF"/>
                </a:solidFill>
                <a:effectLst>
                  <a:glow rad="228600">
                    <a:schemeClr val="tx1">
                      <a:lumMod val="75000"/>
                      <a:lumOff val="25000"/>
                      <a:alpha val="40000"/>
                    </a:schemeClr>
                  </a:glow>
                  <a:outerShdw blurRad="190500" sx="140000" sy="140000" algn="ctr" rotWithShape="0">
                    <a:prstClr val="black">
                      <a:alpha val="91000"/>
                    </a:prstClr>
                  </a:outerShdw>
                </a:effectLst>
                <a:latin typeface="Arial" pitchFamily="34" charset="0"/>
              </a:rPr>
              <a:t>Nel contesto della rivoluzione filosofica, va inoltre rintracciata l'intenzione di creare un progetto di "normalizzazione" dell'università tedesca che mette da parte la "libertà accademica", caratterizzata dalla non-interferenza dello Stato nella ricerca e nell'insegnamento, in virtù di una collocazione dell'università nello stato grazie alla quale si sopperisce “all'assenza di vincoli” che porta al libero sfogo delle proprie intenzioni e tendenze. </a:t>
            </a:r>
          </a:p>
        </p:txBody>
      </p:sp>
      <p:sp>
        <p:nvSpPr>
          <p:cNvPr id="58" name="CasellaDiTesto 57"/>
          <p:cNvSpPr txBox="1"/>
          <p:nvPr/>
        </p:nvSpPr>
        <p:spPr>
          <a:xfrm>
            <a:off x="4540386" y="814192"/>
            <a:ext cx="3044423" cy="492443"/>
          </a:xfrm>
          <a:prstGeom prst="rect">
            <a:avLst/>
          </a:prstGeom>
          <a:noFill/>
          <a:effectLst>
            <a:glow rad="228600">
              <a:srgbClr val="000000">
                <a:alpha val="40000"/>
              </a:srgbClr>
            </a:glow>
            <a:outerShdw blurRad="495300" dist="50800" dir="5400000" sx="129000" sy="129000" algn="ctr" rotWithShape="0">
              <a:schemeClr val="tx1">
                <a:alpha val="55000"/>
              </a:schemeClr>
            </a:outerShdw>
          </a:effectLst>
        </p:spPr>
        <p:txBody>
          <a:bodyPr wrap="none" rtlCol="0">
            <a:spAutoFit/>
          </a:bodyPr>
          <a:lstStyle/>
          <a:p>
            <a:r>
              <a:rPr lang="it-IT" sz="2600" dirty="0" smtClean="0">
                <a:solidFill>
                  <a:schemeClr val="bg1"/>
                </a:solidFill>
                <a:effectLst>
                  <a:glow rad="101600">
                    <a:schemeClr val="tx1">
                      <a:alpha val="60000"/>
                    </a:schemeClr>
                  </a:glow>
                </a:effectLst>
                <a:latin typeface="You Are Loved" pitchFamily="2" charset="0"/>
              </a:rPr>
              <a:t>Heidegger e il Nazismo</a:t>
            </a:r>
          </a:p>
        </p:txBody>
      </p:sp>
      <p:grpSp>
        <p:nvGrpSpPr>
          <p:cNvPr id="56" name="Gruppo 55"/>
          <p:cNvGrpSpPr/>
          <p:nvPr/>
        </p:nvGrpSpPr>
        <p:grpSpPr>
          <a:xfrm>
            <a:off x="2191448" y="100208"/>
            <a:ext cx="6877396" cy="190800"/>
            <a:chOff x="1008042" y="7113998"/>
            <a:chExt cx="6877396" cy="190800"/>
          </a:xfrm>
          <a:effectLst>
            <a:reflection blurRad="6350" stA="52000" endA="300" endPos="35000" dir="5400000" sy="-100000" algn="bl" rotWithShape="0"/>
          </a:effectLst>
        </p:grpSpPr>
        <p:sp>
          <p:nvSpPr>
            <p:cNvPr id="59" name="AutoShape 14">
              <a:hlinkClick r:id="" action="ppaction://hlinkshowjump?jump=firstslide"/>
            </p:cNvPr>
            <p:cNvSpPr>
              <a:spLocks noChangeArrowheads="1"/>
            </p:cNvSpPr>
            <p:nvPr/>
          </p:nvSpPr>
          <p:spPr bwMode="auto">
            <a:xfrm>
              <a:off x="1008042" y="7113998"/>
              <a:ext cx="504000" cy="190800"/>
            </a:xfrm>
            <a:prstGeom prst="roundRect">
              <a:avLst>
                <a:gd name="adj" fmla="val 30556"/>
              </a:avLst>
            </a:prstGeom>
            <a:gradFill rotWithShape="1">
              <a:gsLst>
                <a:gs pos="0">
                  <a:srgbClr val="FEC2C2">
                    <a:alpha val="88627"/>
                  </a:srgbClr>
                </a:gs>
                <a:gs pos="100000">
                  <a:srgbClr val="C0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effectLst>
                  <a:latin typeface="Arial" pitchFamily="34" charset="0"/>
                  <a:cs typeface="Arial" pitchFamily="34" charset="0"/>
                  <a:hlinkClick r:id="rId9" action="ppaction://hlinksldjump"/>
                </a:rPr>
                <a:t>I</a:t>
              </a:r>
              <a:r>
                <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hlinkClick r:id="rId9" action="ppaction://hlinksldjump"/>
                </a:rPr>
                <a:t>ntro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endParaRPr>
            </a:p>
          </p:txBody>
        </p:sp>
        <p:sp>
          <p:nvSpPr>
            <p:cNvPr id="60" name="AutoShape 17">
              <a:hlinkClick r:id="rId10" action="ppaction://hlinksldjump"/>
            </p:cNvPr>
            <p:cNvSpPr>
              <a:spLocks noChangeArrowheads="1"/>
            </p:cNvSpPr>
            <p:nvPr/>
          </p:nvSpPr>
          <p:spPr bwMode="auto">
            <a:xfrm>
              <a:off x="5359717" y="7113998"/>
              <a:ext cx="697572" cy="190800"/>
            </a:xfrm>
            <a:prstGeom prst="roundRect">
              <a:avLst>
                <a:gd name="adj" fmla="val 30556"/>
              </a:avLst>
            </a:prstGeom>
            <a:gradFill rotWithShape="1">
              <a:gsLst>
                <a:gs pos="0">
                  <a:srgbClr val="0070C0"/>
                </a:gs>
                <a:gs pos="100000">
                  <a:srgbClr val="000066">
                    <a:alpha val="69804"/>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effectLst>
                  <a:latin typeface="Arial" pitchFamily="34" charset="0"/>
                  <a:cs typeface="Arial" pitchFamily="34" charset="0"/>
                  <a:hlinkClick r:id="rId11" action="ppaction://hlinksldjump"/>
                </a:rPr>
                <a:t>Scienze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endParaRPr>
            </a:p>
          </p:txBody>
        </p:sp>
        <p:sp>
          <p:nvSpPr>
            <p:cNvPr id="61" name="AutoShape 18">
              <a:hlinkClick r:id="rId10" action="ppaction://hlinksldjump"/>
            </p:cNvPr>
            <p:cNvSpPr>
              <a:spLocks noChangeArrowheads="1"/>
            </p:cNvSpPr>
            <p:nvPr/>
          </p:nvSpPr>
          <p:spPr bwMode="auto">
            <a:xfrm>
              <a:off x="1523838" y="7113998"/>
              <a:ext cx="606037" cy="190800"/>
            </a:xfrm>
            <a:prstGeom prst="roundRect">
              <a:avLst>
                <a:gd name="adj" fmla="val 30556"/>
              </a:avLst>
            </a:prstGeom>
            <a:gradFill rotWithShape="1">
              <a:gsLst>
                <a:gs pos="0">
                  <a:srgbClr val="00CC00">
                    <a:gamma/>
                    <a:tint val="30196"/>
                    <a:invGamma/>
                    <a:alpha val="89000"/>
                  </a:srgbClr>
                </a:gs>
                <a:gs pos="100000">
                  <a:srgbClr val="00CC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hlinkClick r:id="rId12" action="ppaction://hlinksldjump"/>
                </a:rPr>
                <a:t>Latino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endParaRPr>
            </a:p>
          </p:txBody>
        </p:sp>
        <p:sp>
          <p:nvSpPr>
            <p:cNvPr id="62" name="AutoShape 21"/>
            <p:cNvSpPr>
              <a:spLocks noChangeArrowheads="1"/>
            </p:cNvSpPr>
            <p:nvPr/>
          </p:nvSpPr>
          <p:spPr bwMode="auto">
            <a:xfrm>
              <a:off x="2683750" y="7113998"/>
              <a:ext cx="455889" cy="190800"/>
            </a:xfrm>
            <a:prstGeom prst="roundRect">
              <a:avLst>
                <a:gd name="adj" fmla="val 30556"/>
              </a:avLst>
            </a:prstGeom>
            <a:gradFill rotWithShape="1">
              <a:gsLst>
                <a:gs pos="0">
                  <a:srgbClr val="FFFF00">
                    <a:gamma/>
                    <a:tint val="30196"/>
                    <a:invGamma/>
                    <a:alpha val="89000"/>
                  </a:srgbClr>
                </a:gs>
                <a:gs pos="100000">
                  <a:srgbClr val="FFFF00">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hlinkClick r:id="rId13" action="ppaction://hlinksldjump"/>
                </a:rPr>
                <a:t>Arte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endParaRPr>
            </a:p>
          </p:txBody>
        </p:sp>
        <p:sp>
          <p:nvSpPr>
            <p:cNvPr id="63" name="AutoShape 22"/>
            <p:cNvSpPr>
              <a:spLocks noChangeArrowheads="1"/>
            </p:cNvSpPr>
            <p:nvPr/>
          </p:nvSpPr>
          <p:spPr bwMode="auto">
            <a:xfrm>
              <a:off x="6069085" y="7113998"/>
              <a:ext cx="1070830" cy="190800"/>
            </a:xfrm>
            <a:prstGeom prst="roundRect">
              <a:avLst>
                <a:gd name="adj" fmla="val 30556"/>
              </a:avLst>
            </a:prstGeom>
            <a:gradFill rotWithShape="1">
              <a:gsLst>
                <a:gs pos="0">
                  <a:srgbClr val="FF0000"/>
                </a:gs>
                <a:gs pos="100000">
                  <a:srgbClr val="7A00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000" dirty="0" smtClean="0">
                  <a:solidFill>
                    <a:schemeClr val="bg1"/>
                  </a:solidFill>
                  <a:effectLst>
                    <a:glow rad="139700">
                      <a:schemeClr val="tx1">
                        <a:lumMod val="95000"/>
                        <a:lumOff val="5000"/>
                        <a:alpha val="40000"/>
                      </a:schemeClr>
                    </a:glow>
                  </a:effectLst>
                  <a:latin typeface="Arial" pitchFamily="34" charset="0"/>
                  <a:cs typeface="Arial" pitchFamily="34" charset="0"/>
                  <a:hlinkClick r:id="rId14" action="ppaction://hlinksldjump"/>
                </a:rPr>
                <a:t>Questione</a:t>
              </a:r>
              <a:r>
                <a:rPr lang="it-IT" sz="1150" dirty="0" smtClean="0">
                  <a:solidFill>
                    <a:schemeClr val="bg1"/>
                  </a:solidFill>
                  <a:effectLst>
                    <a:glow rad="139700">
                      <a:schemeClr val="tx1">
                        <a:lumMod val="95000"/>
                        <a:lumOff val="5000"/>
                        <a:alpha val="40000"/>
                      </a:schemeClr>
                    </a:glow>
                  </a:effectLst>
                  <a:latin typeface="Arial" pitchFamily="34" charset="0"/>
                  <a:cs typeface="Arial" pitchFamily="34" charset="0"/>
                  <a:hlinkClick r:id="rId14" action="ppaction://hlinksldjump"/>
                </a:rPr>
                <a:t> </a:t>
              </a:r>
              <a:r>
                <a:rPr lang="it-IT" sz="1050" dirty="0" smtClean="0">
                  <a:solidFill>
                    <a:schemeClr val="bg1"/>
                  </a:solidFill>
                  <a:effectLst>
                    <a:glow rad="139700">
                      <a:schemeClr val="tx1">
                        <a:lumMod val="95000"/>
                        <a:lumOff val="5000"/>
                        <a:alpha val="40000"/>
                      </a:schemeClr>
                    </a:glow>
                  </a:effectLst>
                  <a:latin typeface="Arial" pitchFamily="34" charset="0"/>
                  <a:cs typeface="Arial" pitchFamily="34" charset="0"/>
                  <a:hlinkClick r:id="rId14" action="ppaction://hlinksldjump"/>
                </a:rPr>
                <a:t>Tibet</a:t>
              </a:r>
              <a:endParaRPr kumimoji="0" lang="it-IT" sz="10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endParaRPr>
            </a:p>
          </p:txBody>
        </p:sp>
        <p:sp>
          <p:nvSpPr>
            <p:cNvPr id="64" name="AutoShape 23"/>
            <p:cNvSpPr>
              <a:spLocks noChangeArrowheads="1"/>
            </p:cNvSpPr>
            <p:nvPr/>
          </p:nvSpPr>
          <p:spPr bwMode="auto">
            <a:xfrm>
              <a:off x="3151435" y="7113998"/>
              <a:ext cx="834930" cy="190800"/>
            </a:xfrm>
            <a:prstGeom prst="roundRect">
              <a:avLst>
                <a:gd name="adj" fmla="val 30556"/>
              </a:avLst>
            </a:prstGeom>
            <a:gradFill rotWithShape="1">
              <a:gsLst>
                <a:gs pos="0">
                  <a:srgbClr val="CC00FF">
                    <a:gamma/>
                    <a:tint val="30196"/>
                    <a:invGamma/>
                    <a:alpha val="89000"/>
                  </a:srgbClr>
                </a:gs>
                <a:gs pos="100000">
                  <a:srgbClr val="CC00FF">
                    <a:alpha val="70000"/>
                  </a:srgbClr>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hlinkClick r:id="rId15" action="ppaction://hlinksldjump"/>
                </a:rPr>
                <a:t>Filosofia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endParaRPr>
            </a:p>
          </p:txBody>
        </p:sp>
        <p:sp>
          <p:nvSpPr>
            <p:cNvPr id="65" name="AutoShape 24"/>
            <p:cNvSpPr>
              <a:spLocks noChangeArrowheads="1"/>
            </p:cNvSpPr>
            <p:nvPr/>
          </p:nvSpPr>
          <p:spPr bwMode="auto">
            <a:xfrm>
              <a:off x="2141671" y="7113998"/>
              <a:ext cx="530283" cy="190800"/>
            </a:xfrm>
            <a:prstGeom prst="roundRect">
              <a:avLst>
                <a:gd name="adj" fmla="val 30556"/>
              </a:avLst>
            </a:prstGeom>
            <a:gradFill rotWithShape="1">
              <a:gsLst>
                <a:gs pos="0">
                  <a:srgbClr val="5DD5FF"/>
                </a:gs>
                <a:gs pos="100000">
                  <a:srgbClr val="007DFA"/>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effectLst>
                  <a:latin typeface="Arial" pitchFamily="34" charset="0"/>
                  <a:cs typeface="Arial" pitchFamily="34" charset="0"/>
                  <a:hlinkClick r:id="rId16" action="ppaction://hlinksldjump"/>
                </a:rPr>
                <a:t>Storia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endParaRPr>
            </a:p>
          </p:txBody>
        </p:sp>
        <p:sp>
          <p:nvSpPr>
            <p:cNvPr id="66" name="AutoShape 21"/>
            <p:cNvSpPr>
              <a:spLocks noChangeArrowheads="1"/>
            </p:cNvSpPr>
            <p:nvPr/>
          </p:nvSpPr>
          <p:spPr bwMode="auto">
            <a:xfrm>
              <a:off x="3998161" y="7113998"/>
              <a:ext cx="684000" cy="190800"/>
            </a:xfrm>
            <a:prstGeom prst="roundRect">
              <a:avLst>
                <a:gd name="adj" fmla="val 30556"/>
              </a:avLst>
            </a:prstGeom>
            <a:gradFill rotWithShape="1">
              <a:gsLst>
                <a:gs pos="0">
                  <a:srgbClr val="8FFFE2"/>
                </a:gs>
                <a:gs pos="100000">
                  <a:srgbClr val="00A278"/>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hlinkClick r:id="rId17" action="ppaction://hlinksldjump"/>
                </a:rPr>
                <a:t>Italiano</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endParaRPr>
            </a:p>
          </p:txBody>
        </p:sp>
        <p:sp>
          <p:nvSpPr>
            <p:cNvPr id="67" name="AutoShape 22"/>
            <p:cNvSpPr>
              <a:spLocks noChangeArrowheads="1"/>
            </p:cNvSpPr>
            <p:nvPr/>
          </p:nvSpPr>
          <p:spPr bwMode="auto">
            <a:xfrm>
              <a:off x="4693957" y="7113998"/>
              <a:ext cx="653964" cy="190800"/>
            </a:xfrm>
            <a:prstGeom prst="roundRect">
              <a:avLst>
                <a:gd name="adj" fmla="val 30556"/>
              </a:avLst>
            </a:prstGeom>
            <a:gradFill rotWithShape="1">
              <a:gsLst>
                <a:gs pos="0">
                  <a:srgbClr val="E6AF00"/>
                </a:gs>
                <a:gs pos="100000">
                  <a:srgbClr val="FF6600"/>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171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hlinkClick r:id="rId18" action="ppaction://hlinksldjump"/>
                </a:rPr>
                <a:t>Inglese</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endParaRPr>
            </a:p>
          </p:txBody>
        </p:sp>
        <p:sp>
          <p:nvSpPr>
            <p:cNvPr id="68" name="AutoShape 22"/>
            <p:cNvSpPr>
              <a:spLocks noChangeArrowheads="1"/>
            </p:cNvSpPr>
            <p:nvPr/>
          </p:nvSpPr>
          <p:spPr bwMode="auto">
            <a:xfrm>
              <a:off x="7151710" y="7113998"/>
              <a:ext cx="733728" cy="190800"/>
            </a:xfrm>
            <a:prstGeom prst="roundRect">
              <a:avLst>
                <a:gd name="adj" fmla="val 30556"/>
              </a:avLst>
            </a:prstGeom>
            <a:gradFill rotWithShape="1">
              <a:gsLst>
                <a:gs pos="0">
                  <a:srgbClr val="99FF99"/>
                </a:gs>
                <a:gs pos="100000">
                  <a:srgbClr val="00CC66"/>
                </a:gs>
              </a:gsLst>
              <a:lin ang="2700000" scaled="1"/>
            </a:gradFill>
            <a:ln w="9525">
              <a:noFill/>
              <a:round/>
              <a:headEnd/>
              <a:tailEnd/>
            </a:ln>
            <a:effectLst>
              <a:reflection blurRad="6350" stA="50000" endA="300" endPos="90000" dir="5400000" sy="-100000" algn="bl" rotWithShape="0"/>
            </a:effectLst>
            <a:scene3d>
              <a:camera prst="orthographicFront"/>
              <a:lightRig rig="glow" dir="t">
                <a:rot lat="0" lon="0" rev="5400000"/>
              </a:lightRig>
            </a:scene3d>
            <a:sp3d prstMaterial="softEdge">
              <a:bevelT/>
              <a:bevelB/>
              <a:contourClr>
                <a:schemeClr val="bg1"/>
              </a:contourClr>
            </a:sp3d>
          </p:spPr>
          <p:txBody>
            <a:bodyPr vert="horz" wrap="none" lIns="91440" tIns="2880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it-IT" sz="1150" dirty="0" smtClean="0">
                  <a:solidFill>
                    <a:schemeClr val="bg1"/>
                  </a:solidFill>
                  <a:effectLst>
                    <a:glow rad="139700">
                      <a:schemeClr val="tx1">
                        <a:lumMod val="95000"/>
                        <a:lumOff val="5000"/>
                        <a:alpha val="40000"/>
                      </a:schemeClr>
                    </a:glow>
                  </a:effectLst>
                  <a:latin typeface="Arial" pitchFamily="34" charset="0"/>
                  <a:cs typeface="Arial" pitchFamily="34" charset="0"/>
                  <a:hlinkClick r:id="rId19" action="ppaction://hlinksldjump"/>
                </a:rPr>
                <a:t>Ed. Fisica</a:t>
              </a:r>
              <a:endParaRPr kumimoji="0" lang="it-IT" sz="1150" u="none" strike="noStrike" cap="none" normalizeH="0" baseline="0" dirty="0" smtClean="0">
                <a:ln>
                  <a:noFill/>
                </a:ln>
                <a:solidFill>
                  <a:schemeClr val="bg1"/>
                </a:solidFill>
                <a:effectLst>
                  <a:glow rad="139700">
                    <a:schemeClr val="tx1">
                      <a:lumMod val="95000"/>
                      <a:lumOff val="5000"/>
                      <a:alpha val="40000"/>
                    </a:schemeClr>
                  </a:glow>
                </a:effectLst>
                <a:latin typeface="Arial" pitchFamily="34" charset="0"/>
                <a:cs typeface="Arial"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000"/>
                                        <p:tgtEl>
                                          <p:spTgt spid="41"/>
                                        </p:tgtEl>
                                      </p:cBhvr>
                                    </p:animEffect>
                                  </p:childTnLst>
                                </p:cTn>
                              </p:par>
                            </p:childTnLst>
                          </p:cTn>
                        </p:par>
                        <p:par>
                          <p:cTn id="8" fill="hold">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upRight)">
                                      <p:cBhvr>
                                        <p:cTn id="17" dur="500"/>
                                        <p:tgtEl>
                                          <p:spTgt spid="6"/>
                                        </p:tgtEl>
                                      </p:cBhvr>
                                    </p:animEffect>
                                  </p:childTnLst>
                                </p:cTn>
                              </p:par>
                            </p:childTnLst>
                          </p:cTn>
                        </p:par>
                        <p:par>
                          <p:cTn id="18" fill="hold">
                            <p:stCondLst>
                              <p:cond delay="3000"/>
                            </p:stCondLst>
                            <p:childTnLst>
                              <p:par>
                                <p:cTn id="19" presetID="18" presetClass="entr" presetSubtype="3"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upRight)">
                                      <p:cBhvr>
                                        <p:cTn id="21" dur="500"/>
                                        <p:tgtEl>
                                          <p:spTgt spid="7"/>
                                        </p:tgtEl>
                                      </p:cBhvr>
                                    </p:animEffect>
                                  </p:childTnLst>
                                </p:cTn>
                              </p:par>
                            </p:childTnLst>
                          </p:cTn>
                        </p:par>
                        <p:par>
                          <p:cTn id="22" fill="hold">
                            <p:stCondLst>
                              <p:cond delay="3500"/>
                            </p:stCondLst>
                            <p:childTnLst>
                              <p:par>
                                <p:cTn id="23" presetID="18" presetClass="entr" presetSubtype="1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500"/>
                                        <p:tgtEl>
                                          <p:spTgt spid="5"/>
                                        </p:tgtEl>
                                      </p:cBhvr>
                                    </p:animEffect>
                                  </p:childTnLst>
                                </p:cTn>
                              </p:par>
                            </p:childTnLst>
                          </p:cTn>
                        </p:par>
                        <p:par>
                          <p:cTn id="26" fill="hold">
                            <p:stCondLst>
                              <p:cond delay="4000"/>
                            </p:stCondLst>
                            <p:childTnLst>
                              <p:par>
                                <p:cTn id="27" presetID="18" presetClass="entr" presetSubtype="12"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childTnLst>
                          </p:cTn>
                        </p:par>
                        <p:par>
                          <p:cTn id="30" fill="hold">
                            <p:stCondLst>
                              <p:cond delay="45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58"/>
                                        </p:tgtEl>
                                        <p:attrNameLst>
                                          <p:attrName>style.visibility</p:attrName>
                                        </p:attrNameLst>
                                      </p:cBhvr>
                                      <p:to>
                                        <p:strVal val="visible"/>
                                      </p:to>
                                    </p:set>
                                    <p:anim calcmode="discrete" valueType="clr">
                                      <p:cBhvr override="childStyle">
                                        <p:cTn id="33" dur="80"/>
                                        <p:tgtEl>
                                          <p:spTgt spid="58"/>
                                        </p:tgtEl>
                                        <p:attrNameLst>
                                          <p:attrName>style.color</p:attrName>
                                        </p:attrNameLst>
                                      </p:cBhvr>
                                      <p:tavLst>
                                        <p:tav tm="0">
                                          <p:val>
                                            <p:clrVal>
                                              <a:srgbClr val="CC00CC"/>
                                            </p:clrVal>
                                          </p:val>
                                        </p:tav>
                                        <p:tav tm="50000">
                                          <p:val>
                                            <p:clrVal>
                                              <a:srgbClr val="FF66FF"/>
                                            </p:clrVal>
                                          </p:val>
                                        </p:tav>
                                      </p:tavLst>
                                    </p:anim>
                                    <p:anim calcmode="discrete" valueType="clr">
                                      <p:cBhvr>
                                        <p:cTn id="34" dur="80"/>
                                        <p:tgtEl>
                                          <p:spTgt spid="58"/>
                                        </p:tgtEl>
                                        <p:attrNameLst>
                                          <p:attrName>fillcolor</p:attrName>
                                        </p:attrNameLst>
                                      </p:cBhvr>
                                      <p:tavLst>
                                        <p:tav tm="0">
                                          <p:val>
                                            <p:clrVal>
                                              <a:schemeClr val="accent2"/>
                                            </p:clrVal>
                                          </p:val>
                                        </p:tav>
                                        <p:tav tm="50000">
                                          <p:val>
                                            <p:clrVal>
                                              <a:schemeClr val="hlink"/>
                                            </p:clrVal>
                                          </p:val>
                                        </p:tav>
                                      </p:tavLst>
                                    </p:anim>
                                    <p:set>
                                      <p:cBhvr>
                                        <p:cTn id="35" dur="80"/>
                                        <p:tgtEl>
                                          <p:spTgt spid="58"/>
                                        </p:tgtEl>
                                        <p:attrNameLst>
                                          <p:attrName>fill.type</p:attrName>
                                        </p:attrNameLst>
                                      </p:cBhvr>
                                      <p:to>
                                        <p:strVal val="solid"/>
                                      </p:to>
                                    </p:set>
                                  </p:childTnLst>
                                </p:cTn>
                              </p:par>
                            </p:childTnLst>
                          </p:cTn>
                        </p:par>
                        <p:par>
                          <p:cTn id="36" fill="hold">
                            <p:stCondLst>
                              <p:cond delay="5300"/>
                            </p:stCondLst>
                            <p:childTnLst>
                              <p:par>
                                <p:cTn id="37" presetID="29" presetClass="entr" presetSubtype="0"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ppt_x</p:attrName>
                                        </p:attrNameLst>
                                      </p:cBhvr>
                                      <p:tavLst>
                                        <p:tav tm="0">
                                          <p:val>
                                            <p:strVal val="#ppt_x-.2"/>
                                          </p:val>
                                        </p:tav>
                                        <p:tav tm="100000">
                                          <p:val>
                                            <p:strVal val="#ppt_x"/>
                                          </p:val>
                                        </p:tav>
                                      </p:tavLst>
                                    </p:anim>
                                    <p:anim calcmode="lin" valueType="num">
                                      <p:cBhvr>
                                        <p:cTn id="40" dur="5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41" dur="500"/>
                                        <p:tgtEl>
                                          <p:spTgt spid="48"/>
                                        </p:tgtEl>
                                      </p:cBhvr>
                                    </p:animEffect>
                                  </p:childTnLst>
                                </p:cTn>
                              </p:par>
                            </p:childTnLst>
                          </p:cTn>
                        </p:par>
                        <p:par>
                          <p:cTn id="42" fill="hold">
                            <p:stCondLst>
                              <p:cond delay="5800"/>
                            </p:stCondLst>
                            <p:childTnLst>
                              <p:par>
                                <p:cTn id="43" presetID="10"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2000"/>
                                        <p:tgtEl>
                                          <p:spTgt spid="57"/>
                                        </p:tgtEl>
                                      </p:cBhvr>
                                    </p:animEffect>
                                  </p:childTnLst>
                                </p:cTn>
                              </p:par>
                            </p:childTnLst>
                          </p:cTn>
                        </p:par>
                        <p:par>
                          <p:cTn id="46" fill="hold">
                            <p:stCondLst>
                              <p:cond delay="7800"/>
                            </p:stCondLst>
                            <p:childTnLst>
                              <p:par>
                                <p:cTn id="47" presetID="10" presetClass="entr" presetSubtype="0"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2000"/>
                                        <p:tgtEl>
                                          <p:spTgt spid="40"/>
                                        </p:tgtEl>
                                      </p:cBhvr>
                                    </p:animEffect>
                                  </p:childTnLst>
                                </p:cTn>
                              </p:par>
                            </p:childTnLst>
                          </p:cTn>
                        </p:par>
                        <p:par>
                          <p:cTn id="50" fill="hold">
                            <p:stCondLst>
                              <p:cond delay="9800"/>
                            </p:stCondLst>
                            <p:childTnLst>
                              <p:par>
                                <p:cTn id="51" presetID="47" presetClass="entr" presetSubtype="0"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1000"/>
                                        <p:tgtEl>
                                          <p:spTgt spid="56"/>
                                        </p:tgtEl>
                                      </p:cBhvr>
                                    </p:animEffect>
                                    <p:anim calcmode="lin" valueType="num">
                                      <p:cBhvr>
                                        <p:cTn id="54" dur="1000" fill="hold"/>
                                        <p:tgtEl>
                                          <p:spTgt spid="56"/>
                                        </p:tgtEl>
                                        <p:attrNameLst>
                                          <p:attrName>ppt_x</p:attrName>
                                        </p:attrNameLst>
                                      </p:cBhvr>
                                      <p:tavLst>
                                        <p:tav tm="0">
                                          <p:val>
                                            <p:strVal val="#ppt_x"/>
                                          </p:val>
                                        </p:tav>
                                        <p:tav tm="100000">
                                          <p:val>
                                            <p:strVal val="#ppt_x"/>
                                          </p:val>
                                        </p:tav>
                                      </p:tavLst>
                                    </p:anim>
                                    <p:anim calcmode="lin" valueType="num">
                                      <p:cBhvr>
                                        <p:cTn id="55"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48" grpId="0"/>
      <p:bldP spid="58" grpId="0"/>
    </p:bldLst>
  </p:timing>
</p:sld>
</file>

<file path=ppt/theme/theme1.xml><?xml version="1.0" encoding="utf-8"?>
<a:theme xmlns:a="http://schemas.openxmlformats.org/drawingml/2006/main" name="Tema di Office">
  <a:themeElements>
    <a:clrScheme name="Personalizzato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6259</TotalTime>
  <Words>4947</Words>
  <Application>Microsoft Office PowerPoint</Application>
  <PresentationFormat>Presentazione su schermo (4:3)</PresentationFormat>
  <Paragraphs>314</Paragraphs>
  <Slides>17</Slides>
  <Notes>0</Notes>
  <HiddenSlides>0</HiddenSlides>
  <MMClips>0</MMClips>
  <ScaleCrop>false</ScaleCrop>
  <HeadingPairs>
    <vt:vector size="4" baseType="variant">
      <vt:variant>
        <vt:lpstr>Tema</vt:lpstr>
      </vt:variant>
      <vt:variant>
        <vt:i4>1</vt:i4>
      </vt:variant>
      <vt:variant>
        <vt:lpstr>Titoli diapositive</vt:lpstr>
      </vt:variant>
      <vt:variant>
        <vt:i4>17</vt:i4>
      </vt:variant>
    </vt:vector>
  </HeadingPairs>
  <TitlesOfParts>
    <vt:vector size="18" baseType="lpstr">
      <vt:lpstr>Tema di Office</vt:lpstr>
      <vt:lpstr>Copertina</vt:lpstr>
      <vt:lpstr>Mappa Concettuale</vt:lpstr>
      <vt:lpstr>Introduzione</vt:lpstr>
      <vt:lpstr>Latino</vt:lpstr>
      <vt:lpstr>Lucio Anneo Seneca. De Clementia</vt:lpstr>
      <vt:lpstr>Storia</vt:lpstr>
      <vt:lpstr>L’arte e il Fascismo</vt:lpstr>
      <vt:lpstr>Arte Nazista</vt:lpstr>
      <vt:lpstr>Filosofia</vt:lpstr>
      <vt:lpstr>Italiano: Intellettuale e società</vt:lpstr>
      <vt:lpstr>Italiano: Pirandello</vt:lpstr>
      <vt:lpstr>Inglese</vt:lpstr>
      <vt:lpstr>Scienze</vt:lpstr>
      <vt:lpstr>Questione Tibet</vt:lpstr>
      <vt:lpstr>Questione Tibet: Censura Cinese</vt:lpstr>
      <vt:lpstr>Educazione Fisica</vt:lpstr>
      <vt:lpstr>Diapositiva 17</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Manlio</dc:creator>
  <cp:lastModifiedBy>Manlio</cp:lastModifiedBy>
  <cp:revision>624</cp:revision>
  <dcterms:created xsi:type="dcterms:W3CDTF">2008-06-06T13:00:12Z</dcterms:created>
  <dcterms:modified xsi:type="dcterms:W3CDTF">2008-07-11T22:48:52Z</dcterms:modified>
</cp:coreProperties>
</file>